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4"/>
  </p:sldMasterIdLst>
  <p:notesMasterIdLst>
    <p:notesMasterId r:id="rId47"/>
  </p:notesMasterIdLst>
  <p:sldIdLst>
    <p:sldId id="3093" r:id="rId5"/>
    <p:sldId id="3123" r:id="rId6"/>
    <p:sldId id="3166" r:id="rId7"/>
    <p:sldId id="3167" r:id="rId8"/>
    <p:sldId id="3168" r:id="rId9"/>
    <p:sldId id="3171" r:id="rId10"/>
    <p:sldId id="3169" r:id="rId11"/>
    <p:sldId id="3170" r:id="rId12"/>
    <p:sldId id="3172" r:id="rId13"/>
    <p:sldId id="3173" r:id="rId14"/>
    <p:sldId id="3174" r:id="rId15"/>
    <p:sldId id="3146" r:id="rId16"/>
    <p:sldId id="3137" r:id="rId17"/>
    <p:sldId id="3175" r:id="rId18"/>
    <p:sldId id="3132" r:id="rId19"/>
    <p:sldId id="3133" r:id="rId20"/>
    <p:sldId id="3159" r:id="rId21"/>
    <p:sldId id="3160" r:id="rId22"/>
    <p:sldId id="3161" r:id="rId23"/>
    <p:sldId id="3162" r:id="rId24"/>
    <p:sldId id="3164" r:id="rId25"/>
    <p:sldId id="3177" r:id="rId26"/>
    <p:sldId id="3178" r:id="rId27"/>
    <p:sldId id="3163" r:id="rId28"/>
    <p:sldId id="3179" r:id="rId29"/>
    <p:sldId id="3138" r:id="rId30"/>
    <p:sldId id="3180" r:id="rId31"/>
    <p:sldId id="3181" r:id="rId32"/>
    <p:sldId id="3182" r:id="rId33"/>
    <p:sldId id="3183" r:id="rId34"/>
    <p:sldId id="3184" r:id="rId35"/>
    <p:sldId id="3185" r:id="rId36"/>
    <p:sldId id="3186" r:id="rId37"/>
    <p:sldId id="3187" r:id="rId38"/>
    <p:sldId id="3188" r:id="rId39"/>
    <p:sldId id="3189" r:id="rId40"/>
    <p:sldId id="3190" r:id="rId41"/>
    <p:sldId id="3139" r:id="rId42"/>
    <p:sldId id="3191" r:id="rId43"/>
    <p:sldId id="3192" r:id="rId44"/>
    <p:sldId id="3119" r:id="rId45"/>
    <p:sldId id="314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1890C-1F77-6A07-43C6-F8F66E82D3B2}" name="Nelson, Tracy" initials="" userId="S::tracy.nelson@cuanschutz.edu::a9b134e8-5d96-41b0-91c6-dfde82e1a785" providerId="AD"/>
  <p188:author id="{2572AA1D-E420-2E45-1DFA-4B41C50CE681}" name="Leiker, Travis P" initials="" userId="S::travis.leiker@cuanschutz.edu::e8baab16-9aa9-444e-b191-5d889d3e5984" providerId="AD"/>
  <p188:author id="{ABC90531-6DC4-89C4-8245-25B443D00670}" name="Ruiz, Aldo" initials="" userId="S::ALDO.RUIZ@CUANSCHUTZ.EDU::193c3069-89bd-41b1-ac34-fc00dadc206a" providerId="AD"/>
  <p188:author id="{65D40E3D-4959-25D5-45DD-F18BA4DCAB1F}" name="Gillen, Christine C" initials="GC" userId="S::christine.gillen@cuanschutz.edu::b9a28113-f93b-4f1e-9ab6-059cb5063390" providerId="AD"/>
  <p188:author id="{22CC443E-C2AE-5281-69C1-5F42321CC116}" name="Ruiz, Aldo" initials="" userId="S::aldo.ruiz@cuanschutz.edu::193c3069-89bd-41b1-ac34-fc00dadc206a" providerId="AD"/>
  <p188:author id="{B1369251-F917-7CF9-51B0-26B607DBB9DF}" name="Abel, Christina" initials="CA" userId="S::christina.abel@cuanschutz.edu::47379d01-4aa7-4732-ad82-53896b9060fa" providerId="AD"/>
  <p188:author id="{4D7F389B-DAFE-58EF-4313-6E4E986CCFB9}" name="Kuba, Michelle" initials="" userId="S::MICHELLE.KUBA@CUANSCHUTZ.EDU::65cc642c-2516-42e1-a2ca-c6b3ad7c9b2b" providerId="AD"/>
  <p188:author id="{5955A1A1-E952-25F4-BFE0-F7119DB1E62A}" name="Gillen, Christine C" initials="" userId="S::CHRISTINE.GILLEN@CUANSCHUTZ.EDU::b9a28113-f93b-4f1e-9ab6-059cb5063390" providerId="AD"/>
  <p188:author id="{3255DAA6-963F-F259-4272-5CFA033B456F}" name="Bradley, Cathy" initials="CB" userId="S::cathy.bradley@cuanschutz.edu::555789f1-d8dd-4324-8f0c-e2defb6de428" providerId="AD"/>
  <p188:author id="{BFBF39F8-F8E3-F8AE-4E17-0D5720F76FCA}" name="Kuba, Michelle" initials="MK" userId="S::michelle.kuba@cuanschutz.edu::65cc642c-2516-42e1-a2ca-c6b3ad7c9b2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C4F"/>
    <a:srgbClr val="056B7D"/>
    <a:srgbClr val="08476F"/>
    <a:srgbClr val="D4BE89"/>
    <a:srgbClr val="376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FE41F7-1382-43B4-B24E-85A3A64BAD84}" v="495" dt="2025-06-11T18:46:15.5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5" autoAdjust="0"/>
    <p:restoredTop sz="94660"/>
  </p:normalViewPr>
  <p:slideViewPr>
    <p:cSldViewPr snapToGrid="0">
      <p:cViewPr varScale="1">
        <p:scale>
          <a:sx n="80" d="100"/>
          <a:sy n="80" d="100"/>
        </p:scale>
        <p:origin x="94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ward Bosko" userId="3c2d16a148962151" providerId="LiveId" clId="{74FE41F7-1382-43B4-B24E-85A3A64BAD84}"/>
    <pc:docChg chg="undo custSel addSld delSld modSld sldOrd">
      <pc:chgData name="Edward Bosko" userId="3c2d16a148962151" providerId="LiveId" clId="{74FE41F7-1382-43B4-B24E-85A3A64BAD84}" dt="2025-06-11T20:48:13.217" v="7835" actId="20577"/>
      <pc:docMkLst>
        <pc:docMk/>
      </pc:docMkLst>
      <pc:sldChg chg="modSp mod">
        <pc:chgData name="Edward Bosko" userId="3c2d16a148962151" providerId="LiveId" clId="{74FE41F7-1382-43B4-B24E-85A3A64BAD84}" dt="2025-06-09T14:24:50.878" v="55" actId="20577"/>
        <pc:sldMkLst>
          <pc:docMk/>
          <pc:sldMk cId="2228755138" sldId="3093"/>
        </pc:sldMkLst>
        <pc:spChg chg="mod">
          <ac:chgData name="Edward Bosko" userId="3c2d16a148962151" providerId="LiveId" clId="{74FE41F7-1382-43B4-B24E-85A3A64BAD84}" dt="2025-06-09T14:24:50.878" v="55" actId="20577"/>
          <ac:spMkLst>
            <pc:docMk/>
            <pc:sldMk cId="2228755138" sldId="3093"/>
            <ac:spMk id="2" creationId="{C5929BAC-743C-8C8A-0D3A-730D59FD6BF1}"/>
          </ac:spMkLst>
        </pc:spChg>
        <pc:spChg chg="mod">
          <ac:chgData name="Edward Bosko" userId="3c2d16a148962151" providerId="LiveId" clId="{74FE41F7-1382-43B4-B24E-85A3A64BAD84}" dt="2025-06-09T14:24:39.804" v="47" actId="1076"/>
          <ac:spMkLst>
            <pc:docMk/>
            <pc:sldMk cId="2228755138" sldId="3093"/>
            <ac:spMk id="4" creationId="{961F0DCD-0D19-8487-0BC2-A9E14840A041}"/>
          </ac:spMkLst>
        </pc:spChg>
      </pc:sldChg>
      <pc:sldChg chg="addSp delSp modSp add del mod">
        <pc:chgData name="Edward Bosko" userId="3c2d16a148962151" providerId="LiveId" clId="{74FE41F7-1382-43B4-B24E-85A3A64BAD84}" dt="2025-06-11T10:39:14.385" v="3843" actId="255"/>
        <pc:sldMkLst>
          <pc:docMk/>
          <pc:sldMk cId="2341349360" sldId="3132"/>
        </pc:sldMkLst>
        <pc:spChg chg="add mod">
          <ac:chgData name="Edward Bosko" userId="3c2d16a148962151" providerId="LiveId" clId="{74FE41F7-1382-43B4-B24E-85A3A64BAD84}" dt="2025-06-11T10:39:14.385" v="3843" actId="255"/>
          <ac:spMkLst>
            <pc:docMk/>
            <pc:sldMk cId="2341349360" sldId="3132"/>
            <ac:spMk id="2" creationId="{9069372F-37A7-B98E-99BC-A4380BC0AFE9}"/>
          </ac:spMkLst>
        </pc:spChg>
      </pc:sldChg>
      <pc:sldChg chg="addSp delSp modSp add del mod">
        <pc:chgData name="Edward Bosko" userId="3c2d16a148962151" providerId="LiveId" clId="{74FE41F7-1382-43B4-B24E-85A3A64BAD84}" dt="2025-06-09T14:46:29.682" v="185" actId="1076"/>
        <pc:sldMkLst>
          <pc:docMk/>
          <pc:sldMk cId="4147229951" sldId="3133"/>
        </pc:sldMkLst>
        <pc:spChg chg="mod">
          <ac:chgData name="Edward Bosko" userId="3c2d16a148962151" providerId="LiveId" clId="{74FE41F7-1382-43B4-B24E-85A3A64BAD84}" dt="2025-06-09T14:46:29.682" v="185" actId="1076"/>
          <ac:spMkLst>
            <pc:docMk/>
            <pc:sldMk cId="4147229951" sldId="3133"/>
            <ac:spMk id="3" creationId="{30C0B6A0-2147-F09C-264F-C246F1405016}"/>
          </ac:spMkLst>
        </pc:spChg>
        <pc:spChg chg="add mod">
          <ac:chgData name="Edward Bosko" userId="3c2d16a148962151" providerId="LiveId" clId="{74FE41F7-1382-43B4-B24E-85A3A64BAD84}" dt="2025-06-09T14:45:25.494" v="167" actId="5793"/>
          <ac:spMkLst>
            <pc:docMk/>
            <pc:sldMk cId="4147229951" sldId="3133"/>
            <ac:spMk id="5" creationId="{F213C7CF-0EEF-2E8D-5C8E-7C63DD903C3B}"/>
          </ac:spMkLst>
        </pc:spChg>
      </pc:sldChg>
      <pc:sldChg chg="add del">
        <pc:chgData name="Edward Bosko" userId="3c2d16a148962151" providerId="LiveId" clId="{74FE41F7-1382-43B4-B24E-85A3A64BAD84}" dt="2025-06-09T14:25:51.964" v="83" actId="47"/>
        <pc:sldMkLst>
          <pc:docMk/>
          <pc:sldMk cId="1997922488" sldId="3134"/>
        </pc:sldMkLst>
      </pc:sldChg>
      <pc:sldChg chg="del">
        <pc:chgData name="Edward Bosko" userId="3c2d16a148962151" providerId="LiveId" clId="{74FE41F7-1382-43B4-B24E-85A3A64BAD84}" dt="2025-06-09T14:25:54.506" v="84" actId="47"/>
        <pc:sldMkLst>
          <pc:docMk/>
          <pc:sldMk cId="358424101" sldId="3135"/>
        </pc:sldMkLst>
      </pc:sldChg>
      <pc:sldChg chg="del">
        <pc:chgData name="Edward Bosko" userId="3c2d16a148962151" providerId="LiveId" clId="{74FE41F7-1382-43B4-B24E-85A3A64BAD84}" dt="2025-06-09T14:26:02.700" v="87" actId="47"/>
        <pc:sldMkLst>
          <pc:docMk/>
          <pc:sldMk cId="3339522207" sldId="3136"/>
        </pc:sldMkLst>
      </pc:sldChg>
      <pc:sldChg chg="del">
        <pc:chgData name="Edward Bosko" userId="3c2d16a148962151" providerId="LiveId" clId="{74FE41F7-1382-43B4-B24E-85A3A64BAD84}" dt="2025-06-09T14:26:35.257" v="95" actId="47"/>
        <pc:sldMkLst>
          <pc:docMk/>
          <pc:sldMk cId="1358830943" sldId="3140"/>
        </pc:sldMkLst>
      </pc:sldChg>
      <pc:sldChg chg="delSp modSp mod">
        <pc:chgData name="Edward Bosko" userId="3c2d16a148962151" providerId="LiveId" clId="{74FE41F7-1382-43B4-B24E-85A3A64BAD84}" dt="2025-06-09T14:26:52.413" v="100"/>
        <pc:sldMkLst>
          <pc:docMk/>
          <pc:sldMk cId="3904190074" sldId="3141"/>
        </pc:sldMkLst>
      </pc:sldChg>
      <pc:sldChg chg="addSp delSp modSp mod">
        <pc:chgData name="Edward Bosko" userId="3c2d16a148962151" providerId="LiveId" clId="{74FE41F7-1382-43B4-B24E-85A3A64BAD84}" dt="2025-06-11T10:04:05.755" v="3318" actId="1076"/>
        <pc:sldMkLst>
          <pc:docMk/>
          <pc:sldMk cId="3689747068" sldId="3146"/>
        </pc:sldMkLst>
        <pc:spChg chg="add mod">
          <ac:chgData name="Edward Bosko" userId="3c2d16a148962151" providerId="LiveId" clId="{74FE41F7-1382-43B4-B24E-85A3A64BAD84}" dt="2025-06-11T10:04:05.755" v="3318" actId="1076"/>
          <ac:spMkLst>
            <pc:docMk/>
            <pc:sldMk cId="3689747068" sldId="3146"/>
            <ac:spMk id="2" creationId="{E2159F63-183E-1C52-9E6C-9E31F85FB06F}"/>
          </ac:spMkLst>
        </pc:spChg>
      </pc:sldChg>
      <pc:sldChg chg="del">
        <pc:chgData name="Edward Bosko" userId="3c2d16a148962151" providerId="LiveId" clId="{74FE41F7-1382-43B4-B24E-85A3A64BAD84}" dt="2025-06-09T14:26:02.013" v="86" actId="47"/>
        <pc:sldMkLst>
          <pc:docMk/>
          <pc:sldMk cId="751786402" sldId="3151"/>
        </pc:sldMkLst>
      </pc:sldChg>
      <pc:sldChg chg="del">
        <pc:chgData name="Edward Bosko" userId="3c2d16a148962151" providerId="LiveId" clId="{74FE41F7-1382-43B4-B24E-85A3A64BAD84}" dt="2025-06-09T14:26:05.130" v="88" actId="47"/>
        <pc:sldMkLst>
          <pc:docMk/>
          <pc:sldMk cId="1935984237" sldId="3152"/>
        </pc:sldMkLst>
      </pc:sldChg>
      <pc:sldChg chg="del">
        <pc:chgData name="Edward Bosko" userId="3c2d16a148962151" providerId="LiveId" clId="{74FE41F7-1382-43B4-B24E-85A3A64BAD84}" dt="2025-06-09T14:26:11.958" v="91" actId="47"/>
        <pc:sldMkLst>
          <pc:docMk/>
          <pc:sldMk cId="3889686402" sldId="3153"/>
        </pc:sldMkLst>
      </pc:sldChg>
      <pc:sldChg chg="del">
        <pc:chgData name="Edward Bosko" userId="3c2d16a148962151" providerId="LiveId" clId="{74FE41F7-1382-43B4-B24E-85A3A64BAD84}" dt="2025-06-09T14:26:35.883" v="96" actId="47"/>
        <pc:sldMkLst>
          <pc:docMk/>
          <pc:sldMk cId="23363187" sldId="3155"/>
        </pc:sldMkLst>
      </pc:sldChg>
      <pc:sldChg chg="del">
        <pc:chgData name="Edward Bosko" userId="3c2d16a148962151" providerId="LiveId" clId="{74FE41F7-1382-43B4-B24E-85A3A64BAD84}" dt="2025-06-09T14:26:28.211" v="94" actId="47"/>
        <pc:sldMkLst>
          <pc:docMk/>
          <pc:sldMk cId="415772014" sldId="3156"/>
        </pc:sldMkLst>
      </pc:sldChg>
      <pc:sldChg chg="del">
        <pc:chgData name="Edward Bosko" userId="3c2d16a148962151" providerId="LiveId" clId="{74FE41F7-1382-43B4-B24E-85A3A64BAD84}" dt="2025-06-09T14:25:55.353" v="85" actId="47"/>
        <pc:sldMkLst>
          <pc:docMk/>
          <pc:sldMk cId="1927145000" sldId="3157"/>
        </pc:sldMkLst>
      </pc:sldChg>
      <pc:sldChg chg="addSp delSp modSp add del mod">
        <pc:chgData name="Edward Bosko" userId="3c2d16a148962151" providerId="LiveId" clId="{74FE41F7-1382-43B4-B24E-85A3A64BAD84}" dt="2025-06-11T17:54:22.898" v="6316" actId="47"/>
        <pc:sldMkLst>
          <pc:docMk/>
          <pc:sldMk cId="760543511" sldId="3158"/>
        </pc:sldMkLst>
      </pc:sldChg>
      <pc:sldChg chg="modSp add mod">
        <pc:chgData name="Edward Bosko" userId="3c2d16a148962151" providerId="LiveId" clId="{74FE41F7-1382-43B4-B24E-85A3A64BAD84}" dt="2025-06-09T14:47:36.229" v="191" actId="403"/>
        <pc:sldMkLst>
          <pc:docMk/>
          <pc:sldMk cId="306497785" sldId="3159"/>
        </pc:sldMkLst>
        <pc:spChg chg="mod">
          <ac:chgData name="Edward Bosko" userId="3c2d16a148962151" providerId="LiveId" clId="{74FE41F7-1382-43B4-B24E-85A3A64BAD84}" dt="2025-06-09T14:46:20.694" v="184" actId="1076"/>
          <ac:spMkLst>
            <pc:docMk/>
            <pc:sldMk cId="306497785" sldId="3159"/>
            <ac:spMk id="3" creationId="{D136681D-D74F-B87D-A81B-7F90E26E4192}"/>
          </ac:spMkLst>
        </pc:spChg>
        <pc:spChg chg="mod">
          <ac:chgData name="Edward Bosko" userId="3c2d16a148962151" providerId="LiveId" clId="{74FE41F7-1382-43B4-B24E-85A3A64BAD84}" dt="2025-06-09T14:47:36.229" v="191" actId="403"/>
          <ac:spMkLst>
            <pc:docMk/>
            <pc:sldMk cId="306497785" sldId="3159"/>
            <ac:spMk id="5" creationId="{5B1BC3B0-497C-99E8-C1B9-807A339398E7}"/>
          </ac:spMkLst>
        </pc:spChg>
      </pc:sldChg>
      <pc:sldChg chg="del">
        <pc:chgData name="Edward Bosko" userId="3c2d16a148962151" providerId="LiveId" clId="{74FE41F7-1382-43B4-B24E-85A3A64BAD84}" dt="2025-06-09T14:24:57.733" v="56" actId="47"/>
        <pc:sldMkLst>
          <pc:docMk/>
          <pc:sldMk cId="1889274018" sldId="3159"/>
        </pc:sldMkLst>
      </pc:sldChg>
      <pc:sldChg chg="modSp add mod">
        <pc:chgData name="Edward Bosko" userId="3c2d16a148962151" providerId="LiveId" clId="{74FE41F7-1382-43B4-B24E-85A3A64BAD84}" dt="2025-06-09T14:49:42.557" v="219" actId="113"/>
        <pc:sldMkLst>
          <pc:docMk/>
          <pc:sldMk cId="305344588" sldId="3160"/>
        </pc:sldMkLst>
        <pc:spChg chg="mod">
          <ac:chgData name="Edward Bosko" userId="3c2d16a148962151" providerId="LiveId" clId="{74FE41F7-1382-43B4-B24E-85A3A64BAD84}" dt="2025-06-09T14:49:02.559" v="216" actId="1076"/>
          <ac:spMkLst>
            <pc:docMk/>
            <pc:sldMk cId="305344588" sldId="3160"/>
            <ac:spMk id="3" creationId="{F0E8506E-C49B-FE1E-2705-DCE0B230A904}"/>
          </ac:spMkLst>
        </pc:spChg>
        <pc:spChg chg="mod">
          <ac:chgData name="Edward Bosko" userId="3c2d16a148962151" providerId="LiveId" clId="{74FE41F7-1382-43B4-B24E-85A3A64BAD84}" dt="2025-06-09T14:49:42.557" v="219" actId="113"/>
          <ac:spMkLst>
            <pc:docMk/>
            <pc:sldMk cId="305344588" sldId="3160"/>
            <ac:spMk id="5" creationId="{C3B4C210-4F25-B2BA-2760-4A54087179CC}"/>
          </ac:spMkLst>
        </pc:spChg>
      </pc:sldChg>
      <pc:sldChg chg="add del">
        <pc:chgData name="Edward Bosko" userId="3c2d16a148962151" providerId="LiveId" clId="{74FE41F7-1382-43B4-B24E-85A3A64BAD84}" dt="2025-06-09T14:48:17.167" v="192" actId="47"/>
        <pc:sldMkLst>
          <pc:docMk/>
          <pc:sldMk cId="998536095" sldId="3160"/>
        </pc:sldMkLst>
      </pc:sldChg>
      <pc:sldChg chg="del">
        <pc:chgData name="Edward Bosko" userId="3c2d16a148962151" providerId="LiveId" clId="{74FE41F7-1382-43B4-B24E-85A3A64BAD84}" dt="2025-06-09T14:24:58.275" v="57" actId="47"/>
        <pc:sldMkLst>
          <pc:docMk/>
          <pc:sldMk cId="1337380709" sldId="3160"/>
        </pc:sldMkLst>
      </pc:sldChg>
      <pc:sldChg chg="del">
        <pc:chgData name="Edward Bosko" userId="3c2d16a148962151" providerId="LiveId" clId="{74FE41F7-1382-43B4-B24E-85A3A64BAD84}" dt="2025-06-09T14:25:02.267" v="58" actId="47"/>
        <pc:sldMkLst>
          <pc:docMk/>
          <pc:sldMk cId="813779007" sldId="3161"/>
        </pc:sldMkLst>
      </pc:sldChg>
      <pc:sldChg chg="modSp add mod">
        <pc:chgData name="Edward Bosko" userId="3c2d16a148962151" providerId="LiveId" clId="{74FE41F7-1382-43B4-B24E-85A3A64BAD84}" dt="2025-06-11T20:37:38.340" v="7828" actId="1076"/>
        <pc:sldMkLst>
          <pc:docMk/>
          <pc:sldMk cId="2408805984" sldId="3161"/>
        </pc:sldMkLst>
        <pc:spChg chg="mod">
          <ac:chgData name="Edward Bosko" userId="3c2d16a148962151" providerId="LiveId" clId="{74FE41F7-1382-43B4-B24E-85A3A64BAD84}" dt="2025-06-11T20:37:38.340" v="7828" actId="1076"/>
          <ac:spMkLst>
            <pc:docMk/>
            <pc:sldMk cId="2408805984" sldId="3161"/>
            <ac:spMk id="3" creationId="{C41FEB0F-E179-C952-821C-E9BB1FE5963D}"/>
          </ac:spMkLst>
        </pc:spChg>
        <pc:spChg chg="mod">
          <ac:chgData name="Edward Bosko" userId="3c2d16a148962151" providerId="LiveId" clId="{74FE41F7-1382-43B4-B24E-85A3A64BAD84}" dt="2025-06-09T14:52:58.975" v="234" actId="113"/>
          <ac:spMkLst>
            <pc:docMk/>
            <pc:sldMk cId="2408805984" sldId="3161"/>
            <ac:spMk id="5" creationId="{27E75949-3156-D5E7-7B92-984A0B22A7B0}"/>
          </ac:spMkLst>
        </pc:spChg>
      </pc:sldChg>
      <pc:sldChg chg="add del">
        <pc:chgData name="Edward Bosko" userId="3c2d16a148962151" providerId="LiveId" clId="{74FE41F7-1382-43B4-B24E-85A3A64BAD84}" dt="2025-06-09T14:48:21.410" v="193" actId="47"/>
        <pc:sldMkLst>
          <pc:docMk/>
          <pc:sldMk cId="2792971955" sldId="3161"/>
        </pc:sldMkLst>
      </pc:sldChg>
      <pc:sldChg chg="del">
        <pc:chgData name="Edward Bosko" userId="3c2d16a148962151" providerId="LiveId" clId="{74FE41F7-1382-43B4-B24E-85A3A64BAD84}" dt="2025-06-09T14:26:27.674" v="93" actId="47"/>
        <pc:sldMkLst>
          <pc:docMk/>
          <pc:sldMk cId="629889753" sldId="3162"/>
        </pc:sldMkLst>
      </pc:sldChg>
      <pc:sldChg chg="modSp add mod">
        <pc:chgData name="Edward Bosko" userId="3c2d16a148962151" providerId="LiveId" clId="{74FE41F7-1382-43B4-B24E-85A3A64BAD84}" dt="2025-06-09T16:22:21.919" v="451" actId="20577"/>
        <pc:sldMkLst>
          <pc:docMk/>
          <pc:sldMk cId="3879562399" sldId="3162"/>
        </pc:sldMkLst>
        <pc:spChg chg="mod">
          <ac:chgData name="Edward Bosko" userId="3c2d16a148962151" providerId="LiveId" clId="{74FE41F7-1382-43B4-B24E-85A3A64BAD84}" dt="2025-06-09T14:53:28.411" v="240" actId="1076"/>
          <ac:spMkLst>
            <pc:docMk/>
            <pc:sldMk cId="3879562399" sldId="3162"/>
            <ac:spMk id="3" creationId="{0C7C5C33-1228-7A2D-7627-3868BE7D7A19}"/>
          </ac:spMkLst>
        </pc:spChg>
        <pc:spChg chg="mod">
          <ac:chgData name="Edward Bosko" userId="3c2d16a148962151" providerId="LiveId" clId="{74FE41F7-1382-43B4-B24E-85A3A64BAD84}" dt="2025-06-09T16:22:21.919" v="451" actId="20577"/>
          <ac:spMkLst>
            <pc:docMk/>
            <pc:sldMk cId="3879562399" sldId="3162"/>
            <ac:spMk id="5" creationId="{24EFE76D-786B-0372-A06E-AB41176859A6}"/>
          </ac:spMkLst>
        </pc:spChg>
      </pc:sldChg>
      <pc:sldChg chg="add del">
        <pc:chgData name="Edward Bosko" userId="3c2d16a148962151" providerId="LiveId" clId="{74FE41F7-1382-43B4-B24E-85A3A64BAD84}" dt="2025-06-09T14:48:23.335" v="194" actId="47"/>
        <pc:sldMkLst>
          <pc:docMk/>
          <pc:sldMk cId="4125873844" sldId="3162"/>
        </pc:sldMkLst>
      </pc:sldChg>
      <pc:sldChg chg="addSp delSp modSp add mod">
        <pc:chgData name="Edward Bosko" userId="3c2d16a148962151" providerId="LiveId" clId="{74FE41F7-1382-43B4-B24E-85A3A64BAD84}" dt="2025-06-11T16:14:01.934" v="4858" actId="1076"/>
        <pc:sldMkLst>
          <pc:docMk/>
          <pc:sldMk cId="329585830" sldId="3163"/>
        </pc:sldMkLst>
        <pc:spChg chg="add mod">
          <ac:chgData name="Edward Bosko" userId="3c2d16a148962151" providerId="LiveId" clId="{74FE41F7-1382-43B4-B24E-85A3A64BAD84}" dt="2025-06-11T16:13:00.284" v="4823" actId="20577"/>
          <ac:spMkLst>
            <pc:docMk/>
            <pc:sldMk cId="329585830" sldId="3163"/>
            <ac:spMk id="2" creationId="{F1F7F2AE-477F-22B1-96FF-BC3DF1E2837D}"/>
          </ac:spMkLst>
        </pc:spChg>
        <pc:spChg chg="mod">
          <ac:chgData name="Edward Bosko" userId="3c2d16a148962151" providerId="LiveId" clId="{74FE41F7-1382-43B4-B24E-85A3A64BAD84}" dt="2025-06-11T16:13:53.046" v="4857" actId="1076"/>
          <ac:spMkLst>
            <pc:docMk/>
            <pc:sldMk cId="329585830" sldId="3163"/>
            <ac:spMk id="32" creationId="{0CA49D68-AC21-1B54-B4FA-E8864A36DF24}"/>
          </ac:spMkLst>
        </pc:spChg>
        <pc:picChg chg="add del mod">
          <ac:chgData name="Edward Bosko" userId="3c2d16a148962151" providerId="LiveId" clId="{74FE41F7-1382-43B4-B24E-85A3A64BAD84}" dt="2025-06-11T16:11:49.366" v="4744" actId="478"/>
          <ac:picMkLst>
            <pc:docMk/>
            <pc:sldMk cId="329585830" sldId="3163"/>
            <ac:picMk id="5" creationId="{9D008CA9-73D8-53E2-A124-FCEDEAC97726}"/>
          </ac:picMkLst>
        </pc:picChg>
        <pc:picChg chg="add del mod">
          <ac:chgData name="Edward Bosko" userId="3c2d16a148962151" providerId="LiveId" clId="{74FE41F7-1382-43B4-B24E-85A3A64BAD84}" dt="2025-06-11T16:12:53.123" v="4818" actId="478"/>
          <ac:picMkLst>
            <pc:docMk/>
            <pc:sldMk cId="329585830" sldId="3163"/>
            <ac:picMk id="8" creationId="{8285252A-99C4-8784-888A-16DE619A1CD8}"/>
          </ac:picMkLst>
        </pc:picChg>
        <pc:cxnChg chg="mod">
          <ac:chgData name="Edward Bosko" userId="3c2d16a148962151" providerId="LiveId" clId="{74FE41F7-1382-43B4-B24E-85A3A64BAD84}" dt="2025-06-11T16:13:39.489" v="4854" actId="14100"/>
          <ac:cxnSpMkLst>
            <pc:docMk/>
            <pc:sldMk cId="329585830" sldId="3163"/>
            <ac:cxnSpMk id="33" creationId="{FFD50226-E40D-D5AA-0691-5A0409671AB1}"/>
          </ac:cxnSpMkLst>
        </pc:cxnChg>
        <pc:cxnChg chg="mod">
          <ac:chgData name="Edward Bosko" userId="3c2d16a148962151" providerId="LiveId" clId="{74FE41F7-1382-43B4-B24E-85A3A64BAD84}" dt="2025-06-11T16:14:01.934" v="4858" actId="1076"/>
          <ac:cxnSpMkLst>
            <pc:docMk/>
            <pc:sldMk cId="329585830" sldId="3163"/>
            <ac:cxnSpMk id="34" creationId="{014C35D9-F22E-DD43-AF83-4DBED06FA1AA}"/>
          </ac:cxnSpMkLst>
        </pc:cxnChg>
      </pc:sldChg>
      <pc:sldChg chg="del">
        <pc:chgData name="Edward Bosko" userId="3c2d16a148962151" providerId="LiveId" clId="{74FE41F7-1382-43B4-B24E-85A3A64BAD84}" dt="2025-06-09T14:26:25.785" v="92" actId="47"/>
        <pc:sldMkLst>
          <pc:docMk/>
          <pc:sldMk cId="1559491141" sldId="3163"/>
        </pc:sldMkLst>
      </pc:sldChg>
      <pc:sldChg chg="addSp modSp add mod">
        <pc:chgData name="Edward Bosko" userId="3c2d16a148962151" providerId="LiveId" clId="{74FE41F7-1382-43B4-B24E-85A3A64BAD84}" dt="2025-06-11T11:32:20.092" v="3935" actId="20577"/>
        <pc:sldMkLst>
          <pc:docMk/>
          <pc:sldMk cId="1001171619" sldId="3164"/>
        </pc:sldMkLst>
        <pc:spChg chg="add mod">
          <ac:chgData name="Edward Bosko" userId="3c2d16a148962151" providerId="LiveId" clId="{74FE41F7-1382-43B4-B24E-85A3A64BAD84}" dt="2025-06-11T11:32:20.092" v="3935" actId="20577"/>
          <ac:spMkLst>
            <pc:docMk/>
            <pc:sldMk cId="1001171619" sldId="3164"/>
            <ac:spMk id="8" creationId="{20F4D104-8A22-31D9-D2A9-DC56D0A91627}"/>
          </ac:spMkLst>
        </pc:spChg>
        <pc:spChg chg="mod">
          <ac:chgData name="Edward Bosko" userId="3c2d16a148962151" providerId="LiveId" clId="{74FE41F7-1382-43B4-B24E-85A3A64BAD84}" dt="2025-06-09T15:09:49.866" v="303" actId="1076"/>
          <ac:spMkLst>
            <pc:docMk/>
            <pc:sldMk cId="1001171619" sldId="3164"/>
            <ac:spMk id="32" creationId="{7CA0DB0A-ECC4-8DEF-B1A4-39C79FB8BD2B}"/>
          </ac:spMkLst>
        </pc:spChg>
        <pc:cxnChg chg="mod">
          <ac:chgData name="Edward Bosko" userId="3c2d16a148962151" providerId="LiveId" clId="{74FE41F7-1382-43B4-B24E-85A3A64BAD84}" dt="2025-06-09T15:09:44.590" v="302" actId="14100"/>
          <ac:cxnSpMkLst>
            <pc:docMk/>
            <pc:sldMk cId="1001171619" sldId="3164"/>
            <ac:cxnSpMk id="33" creationId="{772AB802-E48C-7594-1639-AD136A643E92}"/>
          </ac:cxnSpMkLst>
        </pc:cxnChg>
        <pc:cxnChg chg="mod">
          <ac:chgData name="Edward Bosko" userId="3c2d16a148962151" providerId="LiveId" clId="{74FE41F7-1382-43B4-B24E-85A3A64BAD84}" dt="2025-06-09T15:09:31.798" v="299" actId="14100"/>
          <ac:cxnSpMkLst>
            <pc:docMk/>
            <pc:sldMk cId="1001171619" sldId="3164"/>
            <ac:cxnSpMk id="34" creationId="{F353ED83-5042-5662-202E-2146E2F46099}"/>
          </ac:cxnSpMkLst>
        </pc:cxnChg>
      </pc:sldChg>
      <pc:sldChg chg="del">
        <pc:chgData name="Edward Bosko" userId="3c2d16a148962151" providerId="LiveId" clId="{74FE41F7-1382-43B4-B24E-85A3A64BAD84}" dt="2025-06-09T14:26:36.475" v="97" actId="47"/>
        <pc:sldMkLst>
          <pc:docMk/>
          <pc:sldMk cId="2471877863" sldId="3164"/>
        </pc:sldMkLst>
      </pc:sldChg>
      <pc:sldChg chg="addSp delSp modSp add del mod">
        <pc:chgData name="Edward Bosko" userId="3c2d16a148962151" providerId="LiveId" clId="{74FE41F7-1382-43B4-B24E-85A3A64BAD84}" dt="2025-06-11T16:09:27.620" v="4654" actId="47"/>
        <pc:sldMkLst>
          <pc:docMk/>
          <pc:sldMk cId="3874671188" sldId="3165"/>
        </pc:sldMkLst>
      </pc:sldChg>
      <pc:sldChg chg="delSp modSp add mod">
        <pc:chgData name="Edward Bosko" userId="3c2d16a148962151" providerId="LiveId" clId="{74FE41F7-1382-43B4-B24E-85A3A64BAD84}" dt="2025-06-11T07:44:24.719" v="950" actId="20577"/>
        <pc:sldMkLst>
          <pc:docMk/>
          <pc:sldMk cId="1990166377" sldId="3166"/>
        </pc:sldMkLst>
        <pc:spChg chg="mod">
          <ac:chgData name="Edward Bosko" userId="3c2d16a148962151" providerId="LiveId" clId="{74FE41F7-1382-43B4-B24E-85A3A64BAD84}" dt="2025-06-11T07:44:24.719" v="950" actId="20577"/>
          <ac:spMkLst>
            <pc:docMk/>
            <pc:sldMk cId="1990166377" sldId="3166"/>
            <ac:spMk id="3" creationId="{AE8224B5-C3C5-AB46-A67E-72EE1A05E972}"/>
          </ac:spMkLst>
        </pc:spChg>
        <pc:spChg chg="del mod">
          <ac:chgData name="Edward Bosko" userId="3c2d16a148962151" providerId="LiveId" clId="{74FE41F7-1382-43B4-B24E-85A3A64BAD84}" dt="2025-06-11T02:01:45.280" v="533"/>
          <ac:spMkLst>
            <pc:docMk/>
            <pc:sldMk cId="1990166377" sldId="3166"/>
            <ac:spMk id="5" creationId="{CF8693A4-89F6-0ABB-D113-4EEB2C2DDB08}"/>
          </ac:spMkLst>
        </pc:spChg>
        <pc:spChg chg="mod">
          <ac:chgData name="Edward Bosko" userId="3c2d16a148962151" providerId="LiveId" clId="{74FE41F7-1382-43B4-B24E-85A3A64BAD84}" dt="2025-06-11T00:03:21.670" v="479" actId="20577"/>
          <ac:spMkLst>
            <pc:docMk/>
            <pc:sldMk cId="1990166377" sldId="3166"/>
            <ac:spMk id="32" creationId="{D50DF814-0705-DB14-9BB8-4632DE964FAC}"/>
          </ac:spMkLst>
        </pc:spChg>
        <pc:cxnChg chg="mod">
          <ac:chgData name="Edward Bosko" userId="3c2d16a148962151" providerId="LiveId" clId="{74FE41F7-1382-43B4-B24E-85A3A64BAD84}" dt="2025-06-11T00:03:29.081" v="480" actId="14100"/>
          <ac:cxnSpMkLst>
            <pc:docMk/>
            <pc:sldMk cId="1990166377" sldId="3166"/>
            <ac:cxnSpMk id="33" creationId="{354BB4C1-7C66-3F3D-F4D2-561ECF68E593}"/>
          </ac:cxnSpMkLst>
        </pc:cxnChg>
        <pc:cxnChg chg="mod">
          <ac:chgData name="Edward Bosko" userId="3c2d16a148962151" providerId="LiveId" clId="{74FE41F7-1382-43B4-B24E-85A3A64BAD84}" dt="2025-06-11T00:03:45.314" v="482" actId="14100"/>
          <ac:cxnSpMkLst>
            <pc:docMk/>
            <pc:sldMk cId="1990166377" sldId="3166"/>
            <ac:cxnSpMk id="34" creationId="{6018371D-076F-82A5-C5B9-C2A898C93EF8}"/>
          </ac:cxnSpMkLst>
        </pc:cxnChg>
      </pc:sldChg>
      <pc:sldChg chg="new del">
        <pc:chgData name="Edward Bosko" userId="3c2d16a148962151" providerId="LiveId" clId="{74FE41F7-1382-43B4-B24E-85A3A64BAD84}" dt="2025-06-11T00:03:06.129" v="453" actId="47"/>
        <pc:sldMkLst>
          <pc:docMk/>
          <pc:sldMk cId="3655504663" sldId="3166"/>
        </pc:sldMkLst>
      </pc:sldChg>
      <pc:sldChg chg="addSp modSp add mod">
        <pc:chgData name="Edward Bosko" userId="3c2d16a148962151" providerId="LiveId" clId="{74FE41F7-1382-43B4-B24E-85A3A64BAD84}" dt="2025-06-11T07:59:08.546" v="1188" actId="1076"/>
        <pc:sldMkLst>
          <pc:docMk/>
          <pc:sldMk cId="29547874" sldId="3167"/>
        </pc:sldMkLst>
        <pc:spChg chg="mod">
          <ac:chgData name="Edward Bosko" userId="3c2d16a148962151" providerId="LiveId" clId="{74FE41F7-1382-43B4-B24E-85A3A64BAD84}" dt="2025-06-11T07:53:57.465" v="1167" actId="20577"/>
          <ac:spMkLst>
            <pc:docMk/>
            <pc:sldMk cId="29547874" sldId="3167"/>
            <ac:spMk id="3" creationId="{E51B1D91-CD03-D1A1-3596-8C24C017F7A6}"/>
          </ac:spMkLst>
        </pc:spChg>
        <pc:spChg chg="add mod">
          <ac:chgData name="Edward Bosko" userId="3c2d16a148962151" providerId="LiveId" clId="{74FE41F7-1382-43B4-B24E-85A3A64BAD84}" dt="2025-06-11T07:59:08.546" v="1188" actId="1076"/>
          <ac:spMkLst>
            <pc:docMk/>
            <pc:sldMk cId="29547874" sldId="3167"/>
            <ac:spMk id="7" creationId="{7AF3B45B-DD02-45CA-94B6-DE474D88A049}"/>
          </ac:spMkLst>
        </pc:spChg>
        <pc:picChg chg="add mod">
          <ac:chgData name="Edward Bosko" userId="3c2d16a148962151" providerId="LiveId" clId="{74FE41F7-1382-43B4-B24E-85A3A64BAD84}" dt="2025-06-11T07:52:29.768" v="1101" actId="1076"/>
          <ac:picMkLst>
            <pc:docMk/>
            <pc:sldMk cId="29547874" sldId="3167"/>
            <ac:picMk id="5" creationId="{D7F7A4FF-A5A3-ED9E-63A5-ABAEA92A9613}"/>
          </ac:picMkLst>
        </pc:picChg>
      </pc:sldChg>
      <pc:sldChg chg="addSp delSp modSp add mod">
        <pc:chgData name="Edward Bosko" userId="3c2d16a148962151" providerId="LiveId" clId="{74FE41F7-1382-43B4-B24E-85A3A64BAD84}" dt="2025-06-11T08:02:30.227" v="1289" actId="20577"/>
        <pc:sldMkLst>
          <pc:docMk/>
          <pc:sldMk cId="2450537480" sldId="3168"/>
        </pc:sldMkLst>
        <pc:spChg chg="mod">
          <ac:chgData name="Edward Bosko" userId="3c2d16a148962151" providerId="LiveId" clId="{74FE41F7-1382-43B4-B24E-85A3A64BAD84}" dt="2025-06-11T08:02:30.227" v="1289" actId="20577"/>
          <ac:spMkLst>
            <pc:docMk/>
            <pc:sldMk cId="2450537480" sldId="3168"/>
            <ac:spMk id="3" creationId="{CE09A7FE-A7C2-1556-0FFF-C30CD3BE90A8}"/>
          </ac:spMkLst>
        </pc:spChg>
        <pc:spChg chg="add mod">
          <ac:chgData name="Edward Bosko" userId="3c2d16a148962151" providerId="LiveId" clId="{74FE41F7-1382-43B4-B24E-85A3A64BAD84}" dt="2025-06-11T07:59:18.062" v="1189"/>
          <ac:spMkLst>
            <pc:docMk/>
            <pc:sldMk cId="2450537480" sldId="3168"/>
            <ac:spMk id="8" creationId="{87F7DB3D-97C9-557D-A4F1-F77FD96721F9}"/>
          </ac:spMkLst>
        </pc:spChg>
        <pc:picChg chg="del">
          <ac:chgData name="Edward Bosko" userId="3c2d16a148962151" providerId="LiveId" clId="{74FE41F7-1382-43B4-B24E-85A3A64BAD84}" dt="2025-06-11T07:56:31.678" v="1176" actId="478"/>
          <ac:picMkLst>
            <pc:docMk/>
            <pc:sldMk cId="2450537480" sldId="3168"/>
            <ac:picMk id="5" creationId="{314087C3-DD84-C015-DD06-69306063F5A4}"/>
          </ac:picMkLst>
        </pc:picChg>
        <pc:picChg chg="add mod">
          <ac:chgData name="Edward Bosko" userId="3c2d16a148962151" providerId="LiveId" clId="{74FE41F7-1382-43B4-B24E-85A3A64BAD84}" dt="2025-06-11T07:56:38.917" v="1178" actId="1076"/>
          <ac:picMkLst>
            <pc:docMk/>
            <pc:sldMk cId="2450537480" sldId="3168"/>
            <ac:picMk id="7" creationId="{924C10C8-A711-75A1-773E-3FEE7BFC306E}"/>
          </ac:picMkLst>
        </pc:picChg>
      </pc:sldChg>
      <pc:sldChg chg="addSp delSp modSp add mod">
        <pc:chgData name="Edward Bosko" userId="3c2d16a148962151" providerId="LiveId" clId="{74FE41F7-1382-43B4-B24E-85A3A64BAD84}" dt="2025-06-11T08:16:20.913" v="1450" actId="20577"/>
        <pc:sldMkLst>
          <pc:docMk/>
          <pc:sldMk cId="1487406107" sldId="3169"/>
        </pc:sldMkLst>
        <pc:spChg chg="mod">
          <ac:chgData name="Edward Bosko" userId="3c2d16a148962151" providerId="LiveId" clId="{74FE41F7-1382-43B4-B24E-85A3A64BAD84}" dt="2025-06-11T08:16:20.913" v="1450" actId="20577"/>
          <ac:spMkLst>
            <pc:docMk/>
            <pc:sldMk cId="1487406107" sldId="3169"/>
            <ac:spMk id="3" creationId="{1F00C2FA-C8B5-B828-3BB2-29AE4CADE3D4}"/>
          </ac:spMkLst>
        </pc:spChg>
        <pc:picChg chg="add mod">
          <ac:chgData name="Edward Bosko" userId="3c2d16a148962151" providerId="LiveId" clId="{74FE41F7-1382-43B4-B24E-85A3A64BAD84}" dt="2025-06-11T08:10:58.852" v="1306" actId="1076"/>
          <ac:picMkLst>
            <pc:docMk/>
            <pc:sldMk cId="1487406107" sldId="3169"/>
            <ac:picMk id="5" creationId="{E2600D23-9ADA-1676-56A7-5656179F4037}"/>
          </ac:picMkLst>
        </pc:picChg>
        <pc:picChg chg="del">
          <ac:chgData name="Edward Bosko" userId="3c2d16a148962151" providerId="LiveId" clId="{74FE41F7-1382-43B4-B24E-85A3A64BAD84}" dt="2025-06-11T08:10:49.857" v="1305" actId="478"/>
          <ac:picMkLst>
            <pc:docMk/>
            <pc:sldMk cId="1487406107" sldId="3169"/>
            <ac:picMk id="7" creationId="{FC3943BF-E788-ED34-F269-A4E9DAC69535}"/>
          </ac:picMkLst>
        </pc:picChg>
      </pc:sldChg>
      <pc:sldChg chg="addSp delSp modSp add mod">
        <pc:chgData name="Edward Bosko" userId="3c2d16a148962151" providerId="LiveId" clId="{74FE41F7-1382-43B4-B24E-85A3A64BAD84}" dt="2025-06-11T08:23:34.535" v="1630" actId="1076"/>
        <pc:sldMkLst>
          <pc:docMk/>
          <pc:sldMk cId="1668687284" sldId="3170"/>
        </pc:sldMkLst>
        <pc:spChg chg="mod">
          <ac:chgData name="Edward Bosko" userId="3c2d16a148962151" providerId="LiveId" clId="{74FE41F7-1382-43B4-B24E-85A3A64BAD84}" dt="2025-06-11T08:22:53.290" v="1627" actId="20577"/>
          <ac:spMkLst>
            <pc:docMk/>
            <pc:sldMk cId="1668687284" sldId="3170"/>
            <ac:spMk id="3" creationId="{3C1BE7C7-5375-6DE9-EC04-FF3C17A41141}"/>
          </ac:spMkLst>
        </pc:spChg>
        <pc:picChg chg="del">
          <ac:chgData name="Edward Bosko" userId="3c2d16a148962151" providerId="LiveId" clId="{74FE41F7-1382-43B4-B24E-85A3A64BAD84}" dt="2025-06-11T08:23:27.397" v="1628" actId="478"/>
          <ac:picMkLst>
            <pc:docMk/>
            <pc:sldMk cId="1668687284" sldId="3170"/>
            <ac:picMk id="5" creationId="{B92C2534-3FA5-0327-C9F4-7A04FCE53274}"/>
          </ac:picMkLst>
        </pc:picChg>
        <pc:picChg chg="add mod">
          <ac:chgData name="Edward Bosko" userId="3c2d16a148962151" providerId="LiveId" clId="{74FE41F7-1382-43B4-B24E-85A3A64BAD84}" dt="2025-06-11T08:23:34.535" v="1630" actId="1076"/>
          <ac:picMkLst>
            <pc:docMk/>
            <pc:sldMk cId="1668687284" sldId="3170"/>
            <ac:picMk id="7" creationId="{AA972D89-C787-26A1-72D4-C430C7FFBEBE}"/>
          </ac:picMkLst>
        </pc:picChg>
      </pc:sldChg>
      <pc:sldChg chg="addSp delSp modSp add mod ord">
        <pc:chgData name="Edward Bosko" userId="3c2d16a148962151" providerId="LiveId" clId="{74FE41F7-1382-43B4-B24E-85A3A64BAD84}" dt="2025-06-11T08:28:58.974" v="1784" actId="20577"/>
        <pc:sldMkLst>
          <pc:docMk/>
          <pc:sldMk cId="249018755" sldId="3171"/>
        </pc:sldMkLst>
        <pc:spChg chg="mod">
          <ac:chgData name="Edward Bosko" userId="3c2d16a148962151" providerId="LiveId" clId="{74FE41F7-1382-43B4-B24E-85A3A64BAD84}" dt="2025-06-11T08:28:58.974" v="1784" actId="20577"/>
          <ac:spMkLst>
            <pc:docMk/>
            <pc:sldMk cId="249018755" sldId="3171"/>
            <ac:spMk id="3" creationId="{78F5DC38-58E3-7586-7548-EC9C183425BD}"/>
          </ac:spMkLst>
        </pc:spChg>
        <pc:picChg chg="add mod">
          <ac:chgData name="Edward Bosko" userId="3c2d16a148962151" providerId="LiveId" clId="{74FE41F7-1382-43B4-B24E-85A3A64BAD84}" dt="2025-06-11T08:28:52.652" v="1748" actId="1076"/>
          <ac:picMkLst>
            <pc:docMk/>
            <pc:sldMk cId="249018755" sldId="3171"/>
            <ac:picMk id="5" creationId="{C5B3039D-687B-D161-3F41-DA1C318650A4}"/>
          </ac:picMkLst>
        </pc:picChg>
        <pc:picChg chg="del">
          <ac:chgData name="Edward Bosko" userId="3c2d16a148962151" providerId="LiveId" clId="{74FE41F7-1382-43B4-B24E-85A3A64BAD84}" dt="2025-06-11T08:28:45.894" v="1746" actId="478"/>
          <ac:picMkLst>
            <pc:docMk/>
            <pc:sldMk cId="249018755" sldId="3171"/>
            <ac:picMk id="7" creationId="{C7E1133F-7EFD-D2CC-5FC6-8B29E09A3138}"/>
          </ac:picMkLst>
        </pc:picChg>
      </pc:sldChg>
      <pc:sldChg chg="addSp delSp modSp add mod">
        <pc:chgData name="Edward Bosko" userId="3c2d16a148962151" providerId="LiveId" clId="{74FE41F7-1382-43B4-B24E-85A3A64BAD84}" dt="2025-06-11T08:37:12.422" v="1920" actId="20577"/>
        <pc:sldMkLst>
          <pc:docMk/>
          <pc:sldMk cId="2172720303" sldId="3172"/>
        </pc:sldMkLst>
        <pc:spChg chg="mod">
          <ac:chgData name="Edward Bosko" userId="3c2d16a148962151" providerId="LiveId" clId="{74FE41F7-1382-43B4-B24E-85A3A64BAD84}" dt="2025-06-11T08:37:12.422" v="1920" actId="20577"/>
          <ac:spMkLst>
            <pc:docMk/>
            <pc:sldMk cId="2172720303" sldId="3172"/>
            <ac:spMk id="3" creationId="{B3B008BD-E32A-0C7D-B9A5-07DC1FF10481}"/>
          </ac:spMkLst>
        </pc:spChg>
        <pc:picChg chg="add mod">
          <ac:chgData name="Edward Bosko" userId="3c2d16a148962151" providerId="LiveId" clId="{74FE41F7-1382-43B4-B24E-85A3A64BAD84}" dt="2025-06-11T08:33:31.202" v="1847" actId="1076"/>
          <ac:picMkLst>
            <pc:docMk/>
            <pc:sldMk cId="2172720303" sldId="3172"/>
            <ac:picMk id="5" creationId="{52A47D93-60CA-3C8E-8C66-AAC429A7AC65}"/>
          </ac:picMkLst>
        </pc:picChg>
        <pc:picChg chg="del">
          <ac:chgData name="Edward Bosko" userId="3c2d16a148962151" providerId="LiveId" clId="{74FE41F7-1382-43B4-B24E-85A3A64BAD84}" dt="2025-06-11T08:33:16.776" v="1843" actId="478"/>
          <ac:picMkLst>
            <pc:docMk/>
            <pc:sldMk cId="2172720303" sldId="3172"/>
            <ac:picMk id="7" creationId="{23CD8C5E-A15C-48E0-1E6C-80FE2281C293}"/>
          </ac:picMkLst>
        </pc:picChg>
      </pc:sldChg>
      <pc:sldChg chg="addSp delSp modSp add mod">
        <pc:chgData name="Edward Bosko" userId="3c2d16a148962151" providerId="LiveId" clId="{74FE41F7-1382-43B4-B24E-85A3A64BAD84}" dt="2025-06-11T08:41:19.583" v="2075" actId="20577"/>
        <pc:sldMkLst>
          <pc:docMk/>
          <pc:sldMk cId="3569335798" sldId="3173"/>
        </pc:sldMkLst>
        <pc:spChg chg="mod">
          <ac:chgData name="Edward Bosko" userId="3c2d16a148962151" providerId="LiveId" clId="{74FE41F7-1382-43B4-B24E-85A3A64BAD84}" dt="2025-06-11T08:41:19.583" v="2075" actId="20577"/>
          <ac:spMkLst>
            <pc:docMk/>
            <pc:sldMk cId="3569335798" sldId="3173"/>
            <ac:spMk id="3" creationId="{63B49809-5215-E1F6-5033-78BCEA424E72}"/>
          </ac:spMkLst>
        </pc:spChg>
        <pc:picChg chg="del">
          <ac:chgData name="Edward Bosko" userId="3c2d16a148962151" providerId="LiveId" clId="{74FE41F7-1382-43B4-B24E-85A3A64BAD84}" dt="2025-06-11T08:38:54.648" v="1949" actId="478"/>
          <ac:picMkLst>
            <pc:docMk/>
            <pc:sldMk cId="3569335798" sldId="3173"/>
            <ac:picMk id="5" creationId="{AE066FF9-6776-20E8-0354-E6CF77DC6B23}"/>
          </ac:picMkLst>
        </pc:picChg>
        <pc:picChg chg="add mod">
          <ac:chgData name="Edward Bosko" userId="3c2d16a148962151" providerId="LiveId" clId="{74FE41F7-1382-43B4-B24E-85A3A64BAD84}" dt="2025-06-11T08:39:11.944" v="1954" actId="1076"/>
          <ac:picMkLst>
            <pc:docMk/>
            <pc:sldMk cId="3569335798" sldId="3173"/>
            <ac:picMk id="7" creationId="{64CF3E58-16C6-3117-914F-A24FA985CE42}"/>
          </ac:picMkLst>
        </pc:picChg>
      </pc:sldChg>
      <pc:sldChg chg="modSp add mod">
        <pc:chgData name="Edward Bosko" userId="3c2d16a148962151" providerId="LiveId" clId="{74FE41F7-1382-43B4-B24E-85A3A64BAD84}" dt="2025-06-11T10:02:19.805" v="3306" actId="255"/>
        <pc:sldMkLst>
          <pc:docMk/>
          <pc:sldMk cId="2159199619" sldId="3174"/>
        </pc:sldMkLst>
        <pc:spChg chg="mod">
          <ac:chgData name="Edward Bosko" userId="3c2d16a148962151" providerId="LiveId" clId="{74FE41F7-1382-43B4-B24E-85A3A64BAD84}" dt="2025-06-11T10:02:19.805" v="3306" actId="255"/>
          <ac:spMkLst>
            <pc:docMk/>
            <pc:sldMk cId="2159199619" sldId="3174"/>
            <ac:spMk id="3" creationId="{3DAAA65E-AD3D-5D3E-C9E2-088E035CEBD8}"/>
          </ac:spMkLst>
        </pc:spChg>
      </pc:sldChg>
      <pc:sldChg chg="addSp modSp new mod ord">
        <pc:chgData name="Edward Bosko" userId="3c2d16a148962151" providerId="LiveId" clId="{74FE41F7-1382-43B4-B24E-85A3A64BAD84}" dt="2025-06-11T10:33:46.796" v="3564"/>
        <pc:sldMkLst>
          <pc:docMk/>
          <pc:sldMk cId="409661861" sldId="3175"/>
        </pc:sldMkLst>
        <pc:spChg chg="add mod">
          <ac:chgData name="Edward Bosko" userId="3c2d16a148962151" providerId="LiveId" clId="{74FE41F7-1382-43B4-B24E-85A3A64BAD84}" dt="2025-06-11T10:10:12.237" v="3331" actId="1076"/>
          <ac:spMkLst>
            <pc:docMk/>
            <pc:sldMk cId="409661861" sldId="3175"/>
            <ac:spMk id="4" creationId="{36A57CBB-5377-0FF4-1D9E-EDB31556538D}"/>
          </ac:spMkLst>
        </pc:spChg>
        <pc:picChg chg="add mod">
          <ac:chgData name="Edward Bosko" userId="3c2d16a148962151" providerId="LiveId" clId="{74FE41F7-1382-43B4-B24E-85A3A64BAD84}" dt="2025-06-11T10:10:24.604" v="3334" actId="1076"/>
          <ac:picMkLst>
            <pc:docMk/>
            <pc:sldMk cId="409661861" sldId="3175"/>
            <ac:picMk id="6" creationId="{84C9F45D-0177-2901-1BDD-892BFA23571E}"/>
          </ac:picMkLst>
        </pc:picChg>
        <pc:picChg chg="add mod">
          <ac:chgData name="Edward Bosko" userId="3c2d16a148962151" providerId="LiveId" clId="{74FE41F7-1382-43B4-B24E-85A3A64BAD84}" dt="2025-06-11T10:11:38.296" v="3337" actId="14100"/>
          <ac:picMkLst>
            <pc:docMk/>
            <pc:sldMk cId="409661861" sldId="3175"/>
            <ac:picMk id="8" creationId="{4B291DAD-27A2-B31E-9EE0-4D3B730D74DB}"/>
          </ac:picMkLst>
        </pc:picChg>
      </pc:sldChg>
      <pc:sldChg chg="add del">
        <pc:chgData name="Edward Bosko" userId="3c2d16a148962151" providerId="LiveId" clId="{74FE41F7-1382-43B4-B24E-85A3A64BAD84}" dt="2025-06-11T15:43:20.396" v="4167" actId="47"/>
        <pc:sldMkLst>
          <pc:docMk/>
          <pc:sldMk cId="1804525758" sldId="3176"/>
        </pc:sldMkLst>
      </pc:sldChg>
      <pc:sldChg chg="modSp add mod">
        <pc:chgData name="Edward Bosko" userId="3c2d16a148962151" providerId="LiveId" clId="{74FE41F7-1382-43B4-B24E-85A3A64BAD84}" dt="2025-06-11T15:54:49.796" v="4338" actId="20577"/>
        <pc:sldMkLst>
          <pc:docMk/>
          <pc:sldMk cId="3923069194" sldId="3177"/>
        </pc:sldMkLst>
        <pc:spChg chg="mod">
          <ac:chgData name="Edward Bosko" userId="3c2d16a148962151" providerId="LiveId" clId="{74FE41F7-1382-43B4-B24E-85A3A64BAD84}" dt="2025-06-11T15:54:49.796" v="4338" actId="20577"/>
          <ac:spMkLst>
            <pc:docMk/>
            <pc:sldMk cId="3923069194" sldId="3177"/>
            <ac:spMk id="8" creationId="{C5AAAF08-1564-F281-C24E-2D0989A45745}"/>
          </ac:spMkLst>
        </pc:spChg>
        <pc:spChg chg="mod">
          <ac:chgData name="Edward Bosko" userId="3c2d16a148962151" providerId="LiveId" clId="{74FE41F7-1382-43B4-B24E-85A3A64BAD84}" dt="2025-06-11T15:28:07.543" v="3953" actId="20577"/>
          <ac:spMkLst>
            <pc:docMk/>
            <pc:sldMk cId="3923069194" sldId="3177"/>
            <ac:spMk id="32" creationId="{C18B7D33-C919-2B0C-A5FA-50D140EE0B31}"/>
          </ac:spMkLst>
        </pc:spChg>
      </pc:sldChg>
      <pc:sldChg chg="addSp modSp add mod">
        <pc:chgData name="Edward Bosko" userId="3c2d16a148962151" providerId="LiveId" clId="{74FE41F7-1382-43B4-B24E-85A3A64BAD84}" dt="2025-06-11T16:08:49.553" v="4642" actId="1076"/>
        <pc:sldMkLst>
          <pc:docMk/>
          <pc:sldMk cId="653944246" sldId="3178"/>
        </pc:sldMkLst>
        <pc:spChg chg="add mod">
          <ac:chgData name="Edward Bosko" userId="3c2d16a148962151" providerId="LiveId" clId="{74FE41F7-1382-43B4-B24E-85A3A64BAD84}" dt="2025-06-11T16:08:49.553" v="4642" actId="1076"/>
          <ac:spMkLst>
            <pc:docMk/>
            <pc:sldMk cId="653944246" sldId="3178"/>
            <ac:spMk id="2" creationId="{B8E4DA3B-C4BE-9BE6-BDAC-B586557E9D15}"/>
          </ac:spMkLst>
        </pc:spChg>
        <pc:spChg chg="mod">
          <ac:chgData name="Edward Bosko" userId="3c2d16a148962151" providerId="LiveId" clId="{74FE41F7-1382-43B4-B24E-85A3A64BAD84}" dt="2025-06-11T16:08:03.278" v="4635" actId="20577"/>
          <ac:spMkLst>
            <pc:docMk/>
            <pc:sldMk cId="653944246" sldId="3178"/>
            <ac:spMk id="8" creationId="{7C19AE10-A0C0-B758-9BAC-FB30D7B4D1D3}"/>
          </ac:spMkLst>
        </pc:spChg>
        <pc:spChg chg="mod">
          <ac:chgData name="Edward Bosko" userId="3c2d16a148962151" providerId="LiveId" clId="{74FE41F7-1382-43B4-B24E-85A3A64BAD84}" dt="2025-06-11T15:55:46.218" v="4371" actId="1076"/>
          <ac:spMkLst>
            <pc:docMk/>
            <pc:sldMk cId="653944246" sldId="3178"/>
            <ac:spMk id="32" creationId="{9764C28F-3890-C028-BE59-FBE85A2793AC}"/>
          </ac:spMkLst>
        </pc:spChg>
        <pc:cxnChg chg="mod">
          <ac:chgData name="Edward Bosko" userId="3c2d16a148962151" providerId="LiveId" clId="{74FE41F7-1382-43B4-B24E-85A3A64BAD84}" dt="2025-06-11T15:55:49.654" v="4372" actId="1076"/>
          <ac:cxnSpMkLst>
            <pc:docMk/>
            <pc:sldMk cId="653944246" sldId="3178"/>
            <ac:cxnSpMk id="33" creationId="{A1FADE6E-B4A0-6A3F-FB1C-1DFBB400FC56}"/>
          </ac:cxnSpMkLst>
        </pc:cxnChg>
        <pc:cxnChg chg="mod">
          <ac:chgData name="Edward Bosko" userId="3c2d16a148962151" providerId="LiveId" clId="{74FE41F7-1382-43B4-B24E-85A3A64BAD84}" dt="2025-06-11T15:55:58.219" v="4374" actId="1076"/>
          <ac:cxnSpMkLst>
            <pc:docMk/>
            <pc:sldMk cId="653944246" sldId="3178"/>
            <ac:cxnSpMk id="34" creationId="{0BA02881-EAE4-3B94-7CF6-4FFE708F7AFF}"/>
          </ac:cxnSpMkLst>
        </pc:cxnChg>
      </pc:sldChg>
      <pc:sldChg chg="addSp modSp add mod">
        <pc:chgData name="Edward Bosko" userId="3c2d16a148962151" providerId="LiveId" clId="{74FE41F7-1382-43B4-B24E-85A3A64BAD84}" dt="2025-06-11T20:48:13.217" v="7835" actId="20577"/>
        <pc:sldMkLst>
          <pc:docMk/>
          <pc:sldMk cId="2128760437" sldId="3179"/>
        </pc:sldMkLst>
        <pc:spChg chg="mod">
          <ac:chgData name="Edward Bosko" userId="3c2d16a148962151" providerId="LiveId" clId="{74FE41F7-1382-43B4-B24E-85A3A64BAD84}" dt="2025-06-11T20:48:13.217" v="7835" actId="20577"/>
          <ac:spMkLst>
            <pc:docMk/>
            <pc:sldMk cId="2128760437" sldId="3179"/>
            <ac:spMk id="2" creationId="{99576E56-BFA4-E456-D9EE-5916C7D53A61}"/>
          </ac:spMkLst>
        </pc:spChg>
        <pc:spChg chg="add mod">
          <ac:chgData name="Edward Bosko" userId="3c2d16a148962151" providerId="LiveId" clId="{74FE41F7-1382-43B4-B24E-85A3A64BAD84}" dt="2025-06-11T16:21:55.859" v="4933"/>
          <ac:spMkLst>
            <pc:docMk/>
            <pc:sldMk cId="2128760437" sldId="3179"/>
            <ac:spMk id="3" creationId="{7297E188-8D7A-D94A-9C6C-ED3E00546EF5}"/>
          </ac:spMkLst>
        </pc:spChg>
      </pc:sldChg>
      <pc:sldChg chg="addSp delSp modSp add mod">
        <pc:chgData name="Edward Bosko" userId="3c2d16a148962151" providerId="LiveId" clId="{74FE41F7-1382-43B4-B24E-85A3A64BAD84}" dt="2025-06-11T18:16:18.807" v="6558" actId="1076"/>
        <pc:sldMkLst>
          <pc:docMk/>
          <pc:sldMk cId="2448660047" sldId="3180"/>
        </pc:sldMkLst>
        <pc:spChg chg="mod">
          <ac:chgData name="Edward Bosko" userId="3c2d16a148962151" providerId="LiveId" clId="{74FE41F7-1382-43B4-B24E-85A3A64BAD84}" dt="2025-06-11T16:46:16.916" v="5203" actId="20577"/>
          <ac:spMkLst>
            <pc:docMk/>
            <pc:sldMk cId="2448660047" sldId="3180"/>
            <ac:spMk id="3" creationId="{BB33D7B7-D4FE-0A41-03A6-C5BE64BA8851}"/>
          </ac:spMkLst>
        </pc:spChg>
        <pc:spChg chg="del">
          <ac:chgData name="Edward Bosko" userId="3c2d16a148962151" providerId="LiveId" clId="{74FE41F7-1382-43B4-B24E-85A3A64BAD84}" dt="2025-06-11T16:39:17.293" v="5014" actId="478"/>
          <ac:spMkLst>
            <pc:docMk/>
            <pc:sldMk cId="2448660047" sldId="3180"/>
            <ac:spMk id="7" creationId="{C8BE3DDF-B980-E14D-1C2B-B7FE9D240F08}"/>
          </ac:spMkLst>
        </pc:spChg>
        <pc:spChg chg="add mod">
          <ac:chgData name="Edward Bosko" userId="3c2d16a148962151" providerId="LiveId" clId="{74FE41F7-1382-43B4-B24E-85A3A64BAD84}" dt="2025-06-11T18:16:18.807" v="6558" actId="1076"/>
          <ac:spMkLst>
            <pc:docMk/>
            <pc:sldMk cId="2448660047" sldId="3180"/>
            <ac:spMk id="11" creationId="{639D7628-F29A-9CC6-D616-6F39B3361C06}"/>
          </ac:spMkLst>
        </pc:spChg>
        <pc:spChg chg="del mod">
          <ac:chgData name="Edward Bosko" userId="3c2d16a148962151" providerId="LiveId" clId="{74FE41F7-1382-43B4-B24E-85A3A64BAD84}" dt="2025-06-11T16:39:46.589" v="5021" actId="478"/>
          <ac:spMkLst>
            <pc:docMk/>
            <pc:sldMk cId="2448660047" sldId="3180"/>
            <ac:spMk id="32" creationId="{ECAD9E46-AC69-6451-0A60-480A28A50D89}"/>
          </ac:spMkLst>
        </pc:spChg>
        <pc:picChg chg="del">
          <ac:chgData name="Edward Bosko" userId="3c2d16a148962151" providerId="LiveId" clId="{74FE41F7-1382-43B4-B24E-85A3A64BAD84}" dt="2025-06-11T16:39:05.311" v="5008" actId="478"/>
          <ac:picMkLst>
            <pc:docMk/>
            <pc:sldMk cId="2448660047" sldId="3180"/>
            <ac:picMk id="5" creationId="{DE112F58-7F00-B75F-55E4-FD0C0189133F}"/>
          </ac:picMkLst>
        </pc:picChg>
        <pc:picChg chg="add mod">
          <ac:chgData name="Edward Bosko" userId="3c2d16a148962151" providerId="LiveId" clId="{74FE41F7-1382-43B4-B24E-85A3A64BAD84}" dt="2025-06-11T16:39:58.607" v="5023" actId="1076"/>
          <ac:picMkLst>
            <pc:docMk/>
            <pc:sldMk cId="2448660047" sldId="3180"/>
            <ac:picMk id="10" creationId="{F160AD46-D4C2-0176-2EAA-76A11E820675}"/>
          </ac:picMkLst>
        </pc:picChg>
        <pc:cxnChg chg="del mod">
          <ac:chgData name="Edward Bosko" userId="3c2d16a148962151" providerId="LiveId" clId="{74FE41F7-1382-43B4-B24E-85A3A64BAD84}" dt="2025-06-11T16:39:43.536" v="5019" actId="478"/>
          <ac:cxnSpMkLst>
            <pc:docMk/>
            <pc:sldMk cId="2448660047" sldId="3180"/>
            <ac:cxnSpMk id="33" creationId="{8089EEA7-5BBB-F752-5E8C-DFA0BB7DCAE7}"/>
          </ac:cxnSpMkLst>
        </pc:cxnChg>
        <pc:cxnChg chg="del mod">
          <ac:chgData name="Edward Bosko" userId="3c2d16a148962151" providerId="LiveId" clId="{74FE41F7-1382-43B4-B24E-85A3A64BAD84}" dt="2025-06-11T16:39:44.912" v="5020" actId="478"/>
          <ac:cxnSpMkLst>
            <pc:docMk/>
            <pc:sldMk cId="2448660047" sldId="3180"/>
            <ac:cxnSpMk id="34" creationId="{C12701AE-A8F6-9D26-5BBB-F1AF0C46257F}"/>
          </ac:cxnSpMkLst>
        </pc:cxnChg>
      </pc:sldChg>
      <pc:sldChg chg="addSp delSp modSp add mod">
        <pc:chgData name="Edward Bosko" userId="3c2d16a148962151" providerId="LiveId" clId="{74FE41F7-1382-43B4-B24E-85A3A64BAD84}" dt="2025-06-11T18:16:26.031" v="6560" actId="1076"/>
        <pc:sldMkLst>
          <pc:docMk/>
          <pc:sldMk cId="1194198437" sldId="3181"/>
        </pc:sldMkLst>
        <pc:spChg chg="mod">
          <ac:chgData name="Edward Bosko" userId="3c2d16a148962151" providerId="LiveId" clId="{74FE41F7-1382-43B4-B24E-85A3A64BAD84}" dt="2025-06-11T17:06:48.579" v="5369" actId="1076"/>
          <ac:spMkLst>
            <pc:docMk/>
            <pc:sldMk cId="1194198437" sldId="3181"/>
            <ac:spMk id="3" creationId="{B40C41A7-6A21-1FF7-8E51-4C0754055FF4}"/>
          </ac:spMkLst>
        </pc:spChg>
        <pc:spChg chg="add mod">
          <ac:chgData name="Edward Bosko" userId="3c2d16a148962151" providerId="LiveId" clId="{74FE41F7-1382-43B4-B24E-85A3A64BAD84}" dt="2025-06-11T18:16:26.031" v="6560" actId="1076"/>
          <ac:spMkLst>
            <pc:docMk/>
            <pc:sldMk cId="1194198437" sldId="3181"/>
            <ac:spMk id="7" creationId="{D2FCFD55-E281-3876-D836-C313AD36C1DF}"/>
          </ac:spMkLst>
        </pc:spChg>
        <pc:picChg chg="add mod">
          <ac:chgData name="Edward Bosko" userId="3c2d16a148962151" providerId="LiveId" clId="{74FE41F7-1382-43B4-B24E-85A3A64BAD84}" dt="2025-06-11T16:47:58.221" v="5226" actId="1076"/>
          <ac:picMkLst>
            <pc:docMk/>
            <pc:sldMk cId="1194198437" sldId="3181"/>
            <ac:picMk id="5" creationId="{72BC2FA4-0742-1841-7F4E-EC6F6ACD4014}"/>
          </ac:picMkLst>
        </pc:picChg>
        <pc:picChg chg="del">
          <ac:chgData name="Edward Bosko" userId="3c2d16a148962151" providerId="LiveId" clId="{74FE41F7-1382-43B4-B24E-85A3A64BAD84}" dt="2025-06-11T16:47:31.257" v="5221" actId="478"/>
          <ac:picMkLst>
            <pc:docMk/>
            <pc:sldMk cId="1194198437" sldId="3181"/>
            <ac:picMk id="10" creationId="{4150C7F3-CA43-E9CD-EE76-1E49865AB939}"/>
          </ac:picMkLst>
        </pc:picChg>
      </pc:sldChg>
      <pc:sldChg chg="addSp delSp modSp add mod">
        <pc:chgData name="Edward Bosko" userId="3c2d16a148962151" providerId="LiveId" clId="{74FE41F7-1382-43B4-B24E-85A3A64BAD84}" dt="2025-06-11T18:16:28.864" v="6561"/>
        <pc:sldMkLst>
          <pc:docMk/>
          <pc:sldMk cId="3523072305" sldId="3182"/>
        </pc:sldMkLst>
        <pc:spChg chg="mod">
          <ac:chgData name="Edward Bosko" userId="3c2d16a148962151" providerId="LiveId" clId="{74FE41F7-1382-43B4-B24E-85A3A64BAD84}" dt="2025-06-11T18:11:45.100" v="6453" actId="20577"/>
          <ac:spMkLst>
            <pc:docMk/>
            <pc:sldMk cId="3523072305" sldId="3182"/>
            <ac:spMk id="3" creationId="{EB99A63D-404F-8C7B-C069-D1B3FBE04A8B}"/>
          </ac:spMkLst>
        </pc:spChg>
        <pc:spChg chg="add mod">
          <ac:chgData name="Edward Bosko" userId="3c2d16a148962151" providerId="LiveId" clId="{74FE41F7-1382-43B4-B24E-85A3A64BAD84}" dt="2025-06-11T18:16:28.864" v="6561"/>
          <ac:spMkLst>
            <pc:docMk/>
            <pc:sldMk cId="3523072305" sldId="3182"/>
            <ac:spMk id="8" creationId="{EBD7829C-24F3-F571-1096-FFE4F071832E}"/>
          </ac:spMkLst>
        </pc:spChg>
        <pc:picChg chg="del">
          <ac:chgData name="Edward Bosko" userId="3c2d16a148962151" providerId="LiveId" clId="{74FE41F7-1382-43B4-B24E-85A3A64BAD84}" dt="2025-06-11T17:15:40.913" v="5371" actId="478"/>
          <ac:picMkLst>
            <pc:docMk/>
            <pc:sldMk cId="3523072305" sldId="3182"/>
            <ac:picMk id="5" creationId="{8F721014-8C47-9494-76C3-EDB4C9B69E06}"/>
          </ac:picMkLst>
        </pc:picChg>
        <pc:picChg chg="add mod">
          <ac:chgData name="Edward Bosko" userId="3c2d16a148962151" providerId="LiveId" clId="{74FE41F7-1382-43B4-B24E-85A3A64BAD84}" dt="2025-06-11T17:16:03.234" v="5377" actId="1076"/>
          <ac:picMkLst>
            <pc:docMk/>
            <pc:sldMk cId="3523072305" sldId="3182"/>
            <ac:picMk id="7" creationId="{F0EDA4A5-6227-A880-896A-6B8DDB2DDFB1}"/>
          </ac:picMkLst>
        </pc:picChg>
      </pc:sldChg>
      <pc:sldChg chg="addSp delSp modSp add mod">
        <pc:chgData name="Edward Bosko" userId="3c2d16a148962151" providerId="LiveId" clId="{74FE41F7-1382-43B4-B24E-85A3A64BAD84}" dt="2025-06-11T18:16:34.267" v="6563" actId="1076"/>
        <pc:sldMkLst>
          <pc:docMk/>
          <pc:sldMk cId="2338754761" sldId="3183"/>
        </pc:sldMkLst>
        <pc:spChg chg="mod">
          <ac:chgData name="Edward Bosko" userId="3c2d16a148962151" providerId="LiveId" clId="{74FE41F7-1382-43B4-B24E-85A3A64BAD84}" dt="2025-06-11T17:29:21.963" v="5654" actId="20577"/>
          <ac:spMkLst>
            <pc:docMk/>
            <pc:sldMk cId="2338754761" sldId="3183"/>
            <ac:spMk id="3" creationId="{3C80C954-D2B4-84D5-58F2-5B393170E6B8}"/>
          </ac:spMkLst>
        </pc:spChg>
        <pc:spChg chg="add mod">
          <ac:chgData name="Edward Bosko" userId="3c2d16a148962151" providerId="LiveId" clId="{74FE41F7-1382-43B4-B24E-85A3A64BAD84}" dt="2025-06-11T18:16:34.267" v="6563" actId="1076"/>
          <ac:spMkLst>
            <pc:docMk/>
            <pc:sldMk cId="2338754761" sldId="3183"/>
            <ac:spMk id="8" creationId="{D601EBF6-2694-6C8E-DBC1-713D1A4CB8E8}"/>
          </ac:spMkLst>
        </pc:spChg>
        <pc:picChg chg="del">
          <ac:chgData name="Edward Bosko" userId="3c2d16a148962151" providerId="LiveId" clId="{74FE41F7-1382-43B4-B24E-85A3A64BAD84}" dt="2025-06-11T17:22:58.215" v="5572" actId="478"/>
          <ac:picMkLst>
            <pc:docMk/>
            <pc:sldMk cId="2338754761" sldId="3183"/>
            <ac:picMk id="5" creationId="{114EA972-EA8C-B72E-6C95-F1F09199C39E}"/>
          </ac:picMkLst>
        </pc:picChg>
        <pc:picChg chg="add mod">
          <ac:chgData name="Edward Bosko" userId="3c2d16a148962151" providerId="LiveId" clId="{74FE41F7-1382-43B4-B24E-85A3A64BAD84}" dt="2025-06-11T17:23:08.340" v="5577" actId="1076"/>
          <ac:picMkLst>
            <pc:docMk/>
            <pc:sldMk cId="2338754761" sldId="3183"/>
            <ac:picMk id="7" creationId="{20DCDC9C-BDBC-E196-598E-9C3838EFE2EE}"/>
          </ac:picMkLst>
        </pc:picChg>
      </pc:sldChg>
      <pc:sldChg chg="addSp delSp modSp add mod">
        <pc:chgData name="Edward Bosko" userId="3c2d16a148962151" providerId="LiveId" clId="{74FE41F7-1382-43B4-B24E-85A3A64BAD84}" dt="2025-06-11T18:16:40.240" v="6565" actId="1076"/>
        <pc:sldMkLst>
          <pc:docMk/>
          <pc:sldMk cId="3354360614" sldId="3184"/>
        </pc:sldMkLst>
        <pc:spChg chg="mod">
          <ac:chgData name="Edward Bosko" userId="3c2d16a148962151" providerId="LiveId" clId="{74FE41F7-1382-43B4-B24E-85A3A64BAD84}" dt="2025-06-11T17:41:27.779" v="6045" actId="20577"/>
          <ac:spMkLst>
            <pc:docMk/>
            <pc:sldMk cId="3354360614" sldId="3184"/>
            <ac:spMk id="3" creationId="{90AED0C2-57F0-CC8B-7B11-D8781DFB834B}"/>
          </ac:spMkLst>
        </pc:spChg>
        <pc:spChg chg="add mod">
          <ac:chgData name="Edward Bosko" userId="3c2d16a148962151" providerId="LiveId" clId="{74FE41F7-1382-43B4-B24E-85A3A64BAD84}" dt="2025-06-11T18:16:40.240" v="6565" actId="1076"/>
          <ac:spMkLst>
            <pc:docMk/>
            <pc:sldMk cId="3354360614" sldId="3184"/>
            <ac:spMk id="8" creationId="{FD5BA1E5-64BC-13ED-92A8-892A33F5A3E5}"/>
          </ac:spMkLst>
        </pc:spChg>
        <pc:picChg chg="add mod">
          <ac:chgData name="Edward Bosko" userId="3c2d16a148962151" providerId="LiveId" clId="{74FE41F7-1382-43B4-B24E-85A3A64BAD84}" dt="2025-06-11T17:31:51.764" v="5765" actId="1076"/>
          <ac:picMkLst>
            <pc:docMk/>
            <pc:sldMk cId="3354360614" sldId="3184"/>
            <ac:picMk id="5" creationId="{E9C97F9E-AC3F-08D0-DC3C-318A4B50DE35}"/>
          </ac:picMkLst>
        </pc:picChg>
        <pc:picChg chg="del">
          <ac:chgData name="Edward Bosko" userId="3c2d16a148962151" providerId="LiveId" clId="{74FE41F7-1382-43B4-B24E-85A3A64BAD84}" dt="2025-06-11T17:31:37.128" v="5760" actId="478"/>
          <ac:picMkLst>
            <pc:docMk/>
            <pc:sldMk cId="3354360614" sldId="3184"/>
            <ac:picMk id="7" creationId="{1F73FAE5-CDD7-E0DC-F567-6F23347EFA29}"/>
          </ac:picMkLst>
        </pc:picChg>
      </pc:sldChg>
      <pc:sldChg chg="addSp delSp modSp add mod">
        <pc:chgData name="Edward Bosko" userId="3c2d16a148962151" providerId="LiveId" clId="{74FE41F7-1382-43B4-B24E-85A3A64BAD84}" dt="2025-06-11T18:16:45.505" v="6567" actId="1076"/>
        <pc:sldMkLst>
          <pc:docMk/>
          <pc:sldMk cId="3839381821" sldId="3185"/>
        </pc:sldMkLst>
        <pc:spChg chg="mod">
          <ac:chgData name="Edward Bosko" userId="3c2d16a148962151" providerId="LiveId" clId="{74FE41F7-1382-43B4-B24E-85A3A64BAD84}" dt="2025-06-11T17:44:41.093" v="6106" actId="20577"/>
          <ac:spMkLst>
            <pc:docMk/>
            <pc:sldMk cId="3839381821" sldId="3185"/>
            <ac:spMk id="3" creationId="{A8FDEF92-E300-6D43-696B-B1C05A2F68EE}"/>
          </ac:spMkLst>
        </pc:spChg>
        <pc:spChg chg="add mod">
          <ac:chgData name="Edward Bosko" userId="3c2d16a148962151" providerId="LiveId" clId="{74FE41F7-1382-43B4-B24E-85A3A64BAD84}" dt="2025-06-11T18:16:45.505" v="6567" actId="1076"/>
          <ac:spMkLst>
            <pc:docMk/>
            <pc:sldMk cId="3839381821" sldId="3185"/>
            <ac:spMk id="7" creationId="{94DE2B16-3383-9467-4AD4-1847FC38A5B5}"/>
          </ac:spMkLst>
        </pc:spChg>
        <pc:picChg chg="add mod">
          <ac:chgData name="Edward Bosko" userId="3c2d16a148962151" providerId="LiveId" clId="{74FE41F7-1382-43B4-B24E-85A3A64BAD84}" dt="2025-06-11T17:41:48.633" v="6051" actId="1076"/>
          <ac:picMkLst>
            <pc:docMk/>
            <pc:sldMk cId="3839381821" sldId="3185"/>
            <ac:picMk id="5" creationId="{E3BCF2B1-77C2-5334-59AA-2CA2DF63FD9C}"/>
          </ac:picMkLst>
        </pc:picChg>
        <pc:picChg chg="del">
          <ac:chgData name="Edward Bosko" userId="3c2d16a148962151" providerId="LiveId" clId="{74FE41F7-1382-43B4-B24E-85A3A64BAD84}" dt="2025-06-11T17:41:35.960" v="6046" actId="478"/>
          <ac:picMkLst>
            <pc:docMk/>
            <pc:sldMk cId="3839381821" sldId="3185"/>
            <ac:picMk id="10" creationId="{11240867-E5C6-B535-3D69-E2AF2C476408}"/>
          </ac:picMkLst>
        </pc:picChg>
      </pc:sldChg>
      <pc:sldChg chg="addSp delSp modSp add mod">
        <pc:chgData name="Edward Bosko" userId="3c2d16a148962151" providerId="LiveId" clId="{74FE41F7-1382-43B4-B24E-85A3A64BAD84}" dt="2025-06-11T18:17:11.032" v="6569" actId="1076"/>
        <pc:sldMkLst>
          <pc:docMk/>
          <pc:sldMk cId="3605531474" sldId="3186"/>
        </pc:sldMkLst>
        <pc:spChg chg="mod">
          <ac:chgData name="Edward Bosko" userId="3c2d16a148962151" providerId="LiveId" clId="{74FE41F7-1382-43B4-B24E-85A3A64BAD84}" dt="2025-06-11T17:45:05.961" v="6171" actId="20577"/>
          <ac:spMkLst>
            <pc:docMk/>
            <pc:sldMk cId="3605531474" sldId="3186"/>
            <ac:spMk id="3" creationId="{21A1D8D4-90F1-426B-98BD-882D1B6864D7}"/>
          </ac:spMkLst>
        </pc:spChg>
        <pc:spChg chg="add mod">
          <ac:chgData name="Edward Bosko" userId="3c2d16a148962151" providerId="LiveId" clId="{74FE41F7-1382-43B4-B24E-85A3A64BAD84}" dt="2025-06-11T18:16:49.958" v="6568"/>
          <ac:spMkLst>
            <pc:docMk/>
            <pc:sldMk cId="3605531474" sldId="3186"/>
            <ac:spMk id="8" creationId="{1DD02765-A8FD-DDD2-B736-FA99CDE9014D}"/>
          </ac:spMkLst>
        </pc:spChg>
        <pc:picChg chg="del">
          <ac:chgData name="Edward Bosko" userId="3c2d16a148962151" providerId="LiveId" clId="{74FE41F7-1382-43B4-B24E-85A3A64BAD84}" dt="2025-06-11T17:45:40.207" v="6172" actId="478"/>
          <ac:picMkLst>
            <pc:docMk/>
            <pc:sldMk cId="3605531474" sldId="3186"/>
            <ac:picMk id="5" creationId="{088DF374-CB86-D2A5-C665-2C0B23825340}"/>
          </ac:picMkLst>
        </pc:picChg>
        <pc:picChg chg="add mod">
          <ac:chgData name="Edward Bosko" userId="3c2d16a148962151" providerId="LiveId" clId="{74FE41F7-1382-43B4-B24E-85A3A64BAD84}" dt="2025-06-11T18:17:11.032" v="6569" actId="1076"/>
          <ac:picMkLst>
            <pc:docMk/>
            <pc:sldMk cId="3605531474" sldId="3186"/>
            <ac:picMk id="7" creationId="{2A5D8BA6-D7E3-C171-AC8A-3738B8D718F3}"/>
          </ac:picMkLst>
        </pc:picChg>
      </pc:sldChg>
      <pc:sldChg chg="addSp delSp modSp add mod">
        <pc:chgData name="Edward Bosko" userId="3c2d16a148962151" providerId="LiveId" clId="{74FE41F7-1382-43B4-B24E-85A3A64BAD84}" dt="2025-06-11T18:17:27.770" v="6572" actId="1076"/>
        <pc:sldMkLst>
          <pc:docMk/>
          <pc:sldMk cId="930633630" sldId="3187"/>
        </pc:sldMkLst>
        <pc:spChg chg="mod">
          <ac:chgData name="Edward Bosko" userId="3c2d16a148962151" providerId="LiveId" clId="{74FE41F7-1382-43B4-B24E-85A3A64BAD84}" dt="2025-06-11T17:53:53.216" v="6314" actId="20577"/>
          <ac:spMkLst>
            <pc:docMk/>
            <pc:sldMk cId="930633630" sldId="3187"/>
            <ac:spMk id="3" creationId="{D879AE9D-185A-2A7D-38FE-5191C9731A83}"/>
          </ac:spMkLst>
        </pc:spChg>
        <pc:spChg chg="add mod">
          <ac:chgData name="Edward Bosko" userId="3c2d16a148962151" providerId="LiveId" clId="{74FE41F7-1382-43B4-B24E-85A3A64BAD84}" dt="2025-06-11T18:17:17.607" v="6570"/>
          <ac:spMkLst>
            <pc:docMk/>
            <pc:sldMk cId="930633630" sldId="3187"/>
            <ac:spMk id="8" creationId="{9D241922-EF76-A064-9D21-0603CBBF230E}"/>
          </ac:spMkLst>
        </pc:spChg>
        <pc:picChg chg="del">
          <ac:chgData name="Edward Bosko" userId="3c2d16a148962151" providerId="LiveId" clId="{74FE41F7-1382-43B4-B24E-85A3A64BAD84}" dt="2025-06-11T17:47:57.838" v="6198" actId="478"/>
          <ac:picMkLst>
            <pc:docMk/>
            <pc:sldMk cId="930633630" sldId="3187"/>
            <ac:picMk id="5" creationId="{F15C7E75-0777-ED62-7018-5A30B1BA9D98}"/>
          </ac:picMkLst>
        </pc:picChg>
        <pc:picChg chg="add mod">
          <ac:chgData name="Edward Bosko" userId="3c2d16a148962151" providerId="LiveId" clId="{74FE41F7-1382-43B4-B24E-85A3A64BAD84}" dt="2025-06-11T18:17:27.770" v="6572" actId="1076"/>
          <ac:picMkLst>
            <pc:docMk/>
            <pc:sldMk cId="930633630" sldId="3187"/>
            <ac:picMk id="7" creationId="{2866892C-FDAA-469B-A8FC-12E2DC8C1BC9}"/>
          </ac:picMkLst>
        </pc:picChg>
      </pc:sldChg>
      <pc:sldChg chg="addSp delSp modSp add mod">
        <pc:chgData name="Edward Bosko" userId="3c2d16a148962151" providerId="LiveId" clId="{74FE41F7-1382-43B4-B24E-85A3A64BAD84}" dt="2025-06-11T18:17:50.496" v="6575" actId="1076"/>
        <pc:sldMkLst>
          <pc:docMk/>
          <pc:sldMk cId="153978986" sldId="3188"/>
        </pc:sldMkLst>
        <pc:spChg chg="mod">
          <ac:chgData name="Edward Bosko" userId="3c2d16a148962151" providerId="LiveId" clId="{74FE41F7-1382-43B4-B24E-85A3A64BAD84}" dt="2025-06-11T18:17:50.496" v="6575" actId="1076"/>
          <ac:spMkLst>
            <pc:docMk/>
            <pc:sldMk cId="153978986" sldId="3188"/>
            <ac:spMk id="3" creationId="{30A12BCB-CB07-D5A4-D36D-092EEE0CBF6B}"/>
          </ac:spMkLst>
        </pc:spChg>
        <pc:spChg chg="add mod">
          <ac:chgData name="Edward Bosko" userId="3c2d16a148962151" providerId="LiveId" clId="{74FE41F7-1382-43B4-B24E-85A3A64BAD84}" dt="2025-06-11T18:17:34.158" v="6573"/>
          <ac:spMkLst>
            <pc:docMk/>
            <pc:sldMk cId="153978986" sldId="3188"/>
            <ac:spMk id="8" creationId="{87810BED-851A-9BD4-E322-A8D437F43AD5}"/>
          </ac:spMkLst>
        </pc:spChg>
        <pc:picChg chg="del">
          <ac:chgData name="Edward Bosko" userId="3c2d16a148962151" providerId="LiveId" clId="{74FE41F7-1382-43B4-B24E-85A3A64BAD84}" dt="2025-06-11T17:56:43.646" v="6352" actId="478"/>
          <ac:picMkLst>
            <pc:docMk/>
            <pc:sldMk cId="153978986" sldId="3188"/>
            <ac:picMk id="5" creationId="{8C83DB6F-B8BC-A52D-CF83-F0D7DF726D15}"/>
          </ac:picMkLst>
        </pc:picChg>
        <pc:picChg chg="add mod">
          <ac:chgData name="Edward Bosko" userId="3c2d16a148962151" providerId="LiveId" clId="{74FE41F7-1382-43B4-B24E-85A3A64BAD84}" dt="2025-06-11T18:17:38.291" v="6574" actId="1076"/>
          <ac:picMkLst>
            <pc:docMk/>
            <pc:sldMk cId="153978986" sldId="3188"/>
            <ac:picMk id="7" creationId="{CBDDD8C1-2D03-C088-EB49-4BC42903F69C}"/>
          </ac:picMkLst>
        </pc:picChg>
      </pc:sldChg>
      <pc:sldChg chg="addSp delSp modSp add mod">
        <pc:chgData name="Edward Bosko" userId="3c2d16a148962151" providerId="LiveId" clId="{74FE41F7-1382-43B4-B24E-85A3A64BAD84}" dt="2025-06-11T18:17:58.057" v="6576"/>
        <pc:sldMkLst>
          <pc:docMk/>
          <pc:sldMk cId="1169756724" sldId="3189"/>
        </pc:sldMkLst>
        <pc:spChg chg="mod">
          <ac:chgData name="Edward Bosko" userId="3c2d16a148962151" providerId="LiveId" clId="{74FE41F7-1382-43B4-B24E-85A3A64BAD84}" dt="2025-06-11T18:13:48.705" v="6504" actId="6549"/>
          <ac:spMkLst>
            <pc:docMk/>
            <pc:sldMk cId="1169756724" sldId="3189"/>
            <ac:spMk id="3" creationId="{9064452E-334A-CAED-C8A2-5032CDAF1B25}"/>
          </ac:spMkLst>
        </pc:spChg>
        <pc:spChg chg="add mod">
          <ac:chgData name="Edward Bosko" userId="3c2d16a148962151" providerId="LiveId" clId="{74FE41F7-1382-43B4-B24E-85A3A64BAD84}" dt="2025-06-11T18:17:58.057" v="6576"/>
          <ac:spMkLst>
            <pc:docMk/>
            <pc:sldMk cId="1169756724" sldId="3189"/>
            <ac:spMk id="8" creationId="{182FA032-E6E3-C42B-0F23-82A3C6C4FC41}"/>
          </ac:spMkLst>
        </pc:spChg>
        <pc:picChg chg="add mod">
          <ac:chgData name="Edward Bosko" userId="3c2d16a148962151" providerId="LiveId" clId="{74FE41F7-1382-43B4-B24E-85A3A64BAD84}" dt="2025-06-11T18:02:30.419" v="6363" actId="1076"/>
          <ac:picMkLst>
            <pc:docMk/>
            <pc:sldMk cId="1169756724" sldId="3189"/>
            <ac:picMk id="5" creationId="{7E54E230-905D-6946-DCA1-4E96F2940169}"/>
          </ac:picMkLst>
        </pc:picChg>
        <pc:picChg chg="del">
          <ac:chgData name="Edward Bosko" userId="3c2d16a148962151" providerId="LiveId" clId="{74FE41F7-1382-43B4-B24E-85A3A64BAD84}" dt="2025-06-11T18:02:00.183" v="6358" actId="478"/>
          <ac:picMkLst>
            <pc:docMk/>
            <pc:sldMk cId="1169756724" sldId="3189"/>
            <ac:picMk id="7" creationId="{B83E4C56-4DD3-A7EB-C4BF-4CD9A005DD7B}"/>
          </ac:picMkLst>
        </pc:picChg>
      </pc:sldChg>
      <pc:sldChg chg="addSp delSp modSp new mod">
        <pc:chgData name="Edward Bosko" userId="3c2d16a148962151" providerId="LiveId" clId="{74FE41F7-1382-43B4-B24E-85A3A64BAD84}" dt="2025-06-11T18:26:16.288" v="6823" actId="1076"/>
        <pc:sldMkLst>
          <pc:docMk/>
          <pc:sldMk cId="884602132" sldId="3190"/>
        </pc:sldMkLst>
        <pc:spChg chg="del">
          <ac:chgData name="Edward Bosko" userId="3c2d16a148962151" providerId="LiveId" clId="{74FE41F7-1382-43B4-B24E-85A3A64BAD84}" dt="2025-06-11T18:15:23.992" v="6506" actId="478"/>
          <ac:spMkLst>
            <pc:docMk/>
            <pc:sldMk cId="884602132" sldId="3190"/>
            <ac:spMk id="2" creationId="{73F60A57-14EF-4A6F-010E-816A27CC3861}"/>
          </ac:spMkLst>
        </pc:spChg>
        <pc:spChg chg="add mod">
          <ac:chgData name="Edward Bosko" userId="3c2d16a148962151" providerId="LiveId" clId="{74FE41F7-1382-43B4-B24E-85A3A64BAD84}" dt="2025-06-11T18:26:16.288" v="6823" actId="1076"/>
          <ac:spMkLst>
            <pc:docMk/>
            <pc:sldMk cId="884602132" sldId="3190"/>
            <ac:spMk id="5" creationId="{11F59A70-C060-2961-9BFC-AB7B579F10CB}"/>
          </ac:spMkLst>
        </pc:spChg>
        <pc:graphicFrameChg chg="add del mod modGraphic">
          <ac:chgData name="Edward Bosko" userId="3c2d16a148962151" providerId="LiveId" clId="{74FE41F7-1382-43B4-B24E-85A3A64BAD84}" dt="2025-06-11T18:19:42.409" v="6630" actId="478"/>
          <ac:graphicFrameMkLst>
            <pc:docMk/>
            <pc:sldMk cId="884602132" sldId="3190"/>
            <ac:graphicFrameMk id="6" creationId="{F93F7EE0-5DA7-6B41-009B-09632C2293DF}"/>
          </ac:graphicFrameMkLst>
        </pc:graphicFrameChg>
        <pc:graphicFrameChg chg="add mod modGraphic">
          <ac:chgData name="Edward Bosko" userId="3c2d16a148962151" providerId="LiveId" clId="{74FE41F7-1382-43B4-B24E-85A3A64BAD84}" dt="2025-06-11T18:26:10.348" v="6822" actId="1076"/>
          <ac:graphicFrameMkLst>
            <pc:docMk/>
            <pc:sldMk cId="884602132" sldId="3190"/>
            <ac:graphicFrameMk id="7" creationId="{610C45C0-1D5E-28EE-6606-E24CDF58414D}"/>
          </ac:graphicFrameMkLst>
        </pc:graphicFrameChg>
        <pc:picChg chg="add mod">
          <ac:chgData name="Edward Bosko" userId="3c2d16a148962151" providerId="LiveId" clId="{74FE41F7-1382-43B4-B24E-85A3A64BAD84}" dt="2025-06-11T18:25:02.914" v="6818" actId="14100"/>
          <ac:picMkLst>
            <pc:docMk/>
            <pc:sldMk cId="884602132" sldId="3190"/>
            <ac:picMk id="9" creationId="{250FC24E-3CFE-173C-0CDD-D23B5AFB8EB8}"/>
          </ac:picMkLst>
        </pc:picChg>
        <pc:picChg chg="add mod">
          <ac:chgData name="Edward Bosko" userId="3c2d16a148962151" providerId="LiveId" clId="{74FE41F7-1382-43B4-B24E-85A3A64BAD84}" dt="2025-06-11T18:25:05.605" v="6819" actId="14100"/>
          <ac:picMkLst>
            <pc:docMk/>
            <pc:sldMk cId="884602132" sldId="3190"/>
            <ac:picMk id="11" creationId="{7DF682FD-A248-C2BD-2E1E-2415E0006953}"/>
          </ac:picMkLst>
        </pc:picChg>
      </pc:sldChg>
      <pc:sldChg chg="addSp delSp modSp add mod">
        <pc:chgData name="Edward Bosko" userId="3c2d16a148962151" providerId="LiveId" clId="{74FE41F7-1382-43B4-B24E-85A3A64BAD84}" dt="2025-06-11T18:45:57.501" v="7334" actId="20577"/>
        <pc:sldMkLst>
          <pc:docMk/>
          <pc:sldMk cId="2745385323" sldId="3191"/>
        </pc:sldMkLst>
        <pc:spChg chg="del mod">
          <ac:chgData name="Edward Bosko" userId="3c2d16a148962151" providerId="LiveId" clId="{74FE41F7-1382-43B4-B24E-85A3A64BAD84}" dt="2025-06-11T18:31:02.503" v="6872"/>
          <ac:spMkLst>
            <pc:docMk/>
            <pc:sldMk cId="2745385323" sldId="3191"/>
            <ac:spMk id="2" creationId="{CAC950B5-9B62-FA74-6DD5-AEB3AFF10499}"/>
          </ac:spMkLst>
        </pc:spChg>
        <pc:spChg chg="del">
          <ac:chgData name="Edward Bosko" userId="3c2d16a148962151" providerId="LiveId" clId="{74FE41F7-1382-43B4-B24E-85A3A64BAD84}" dt="2025-06-11T18:31:02.502" v="6870" actId="478"/>
          <ac:spMkLst>
            <pc:docMk/>
            <pc:sldMk cId="2745385323" sldId="3191"/>
            <ac:spMk id="3" creationId="{99F29187-3458-3B00-E8CC-9BA978FCFAFC}"/>
          </ac:spMkLst>
        </pc:spChg>
        <pc:spChg chg="add mod">
          <ac:chgData name="Edward Bosko" userId="3c2d16a148962151" providerId="LiveId" clId="{74FE41F7-1382-43B4-B24E-85A3A64BAD84}" dt="2025-06-11T18:45:57.501" v="7334" actId="20577"/>
          <ac:spMkLst>
            <pc:docMk/>
            <pc:sldMk cId="2745385323" sldId="3191"/>
            <ac:spMk id="5" creationId="{80771656-5640-AE74-A0E9-FD986C0891B6}"/>
          </ac:spMkLst>
        </pc:spChg>
        <pc:spChg chg="mod">
          <ac:chgData name="Edward Bosko" userId="3c2d16a148962151" providerId="LiveId" clId="{74FE41F7-1382-43B4-B24E-85A3A64BAD84}" dt="2025-06-11T18:30:42.874" v="6868" actId="1076"/>
          <ac:spMkLst>
            <pc:docMk/>
            <pc:sldMk cId="2745385323" sldId="3191"/>
            <ac:spMk id="32" creationId="{48884959-0A8F-D3F6-DA5B-F9FAFB09B090}"/>
          </ac:spMkLst>
        </pc:spChg>
        <pc:cxnChg chg="mod">
          <ac:chgData name="Edward Bosko" userId="3c2d16a148962151" providerId="LiveId" clId="{74FE41F7-1382-43B4-B24E-85A3A64BAD84}" dt="2025-06-11T18:30:37.717" v="6867" actId="1076"/>
          <ac:cxnSpMkLst>
            <pc:docMk/>
            <pc:sldMk cId="2745385323" sldId="3191"/>
            <ac:cxnSpMk id="33" creationId="{5C9179BD-72DA-ECA1-D2FB-E55AA2593E16}"/>
          </ac:cxnSpMkLst>
        </pc:cxnChg>
        <pc:cxnChg chg="mod">
          <ac:chgData name="Edward Bosko" userId="3c2d16a148962151" providerId="LiveId" clId="{74FE41F7-1382-43B4-B24E-85A3A64BAD84}" dt="2025-06-11T18:30:34.223" v="6866" actId="1076"/>
          <ac:cxnSpMkLst>
            <pc:docMk/>
            <pc:sldMk cId="2745385323" sldId="3191"/>
            <ac:cxnSpMk id="34" creationId="{37805348-A8A3-C100-5A58-23C3C8809CE4}"/>
          </ac:cxnSpMkLst>
        </pc:cxnChg>
      </pc:sldChg>
      <pc:sldChg chg="modSp add mod">
        <pc:chgData name="Edward Bosko" userId="3c2d16a148962151" providerId="LiveId" clId="{74FE41F7-1382-43B4-B24E-85A3A64BAD84}" dt="2025-06-11T18:56:11.175" v="7807" actId="20577"/>
        <pc:sldMkLst>
          <pc:docMk/>
          <pc:sldMk cId="2258232485" sldId="3192"/>
        </pc:sldMkLst>
        <pc:spChg chg="mod">
          <ac:chgData name="Edward Bosko" userId="3c2d16a148962151" providerId="LiveId" clId="{74FE41F7-1382-43B4-B24E-85A3A64BAD84}" dt="2025-06-11T18:56:11.175" v="7807" actId="20577"/>
          <ac:spMkLst>
            <pc:docMk/>
            <pc:sldMk cId="2258232485" sldId="3192"/>
            <ac:spMk id="5" creationId="{ECC92514-9891-4785-ED5C-0C79B58994B0}"/>
          </ac:spMkLst>
        </pc:spChg>
        <pc:spChg chg="mod">
          <ac:chgData name="Edward Bosko" userId="3c2d16a148962151" providerId="LiveId" clId="{74FE41F7-1382-43B4-B24E-85A3A64BAD84}" dt="2025-06-11T18:47:30.332" v="7346" actId="20577"/>
          <ac:spMkLst>
            <pc:docMk/>
            <pc:sldMk cId="2258232485" sldId="3192"/>
            <ac:spMk id="32" creationId="{D35A1A6C-C382-B7D9-753D-87877867136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54EBF-60A7-4D8E-ABC2-7257DD3C1381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4C8BA-841B-487B-AC03-5E2BD636C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50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5C89A-C83B-724F-2416-CA7793D57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C2BE63-2518-2742-3309-3E1ECD0F9E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9E214-5C51-C10A-256B-D6452466D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Welcome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A86F1-76E3-43FA-452A-08472EFC0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9BCD2F-FE33-4153-918E-DAC4A6E32C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941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E6EF9-E096-2575-3A23-F2CAA0CF3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9D6D8B-D3B1-2FE4-15F8-6F44576C77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D85356-8EEF-5467-8B54-215F05CC0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D342E-528F-70D1-4E10-3EDCC0AD11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C8BA-841B-487B-AC03-5E2BD636C9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68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BAEFA5-919A-A401-E545-C01D35243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3538" t="9629" r="42414" b="73566"/>
          <a:stretch/>
        </p:blipFill>
        <p:spPr>
          <a:xfrm flipH="1">
            <a:off x="-19250" y="1666277"/>
            <a:ext cx="9480884" cy="45639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2E2A1-6DA9-BB7D-651B-57439F0A7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79BDD-FEAA-4D31-3953-AB005247FD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B4B60-0582-1655-BF34-883D722AB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B2C9A-25C4-03EF-3087-0E4695F10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FDF3309-9F89-46FC-84B7-2246F47002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9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E0E20F-C08F-5B9F-DBF7-2B1FEE5C3D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79" t="10390"/>
          <a:stretch/>
        </p:blipFill>
        <p:spPr>
          <a:xfrm>
            <a:off x="0" y="0"/>
            <a:ext cx="12192000" cy="621039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8A0DA-1B54-17A3-BE98-CBF582E0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FE588-B8B4-0127-060A-0D7F3414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6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C84F7A-57C1-DBC2-69FB-745086C18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3538" t="9629" r="42414" b="73566"/>
          <a:stretch/>
        </p:blipFill>
        <p:spPr>
          <a:xfrm flipH="1">
            <a:off x="-19250" y="1666277"/>
            <a:ext cx="9480884" cy="456397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8A0DA-1B54-17A3-BE98-CBF582E0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FE588-B8B4-0127-060A-0D7F3414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8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33A91-05B0-0613-BEB3-B3911CD2C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8B360-F0F5-5F0E-F1D4-FCE5BDED9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6F438-C215-9A7A-31BC-E84797F58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687C2-D390-7892-6709-FEC7A414DA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B5F1E-7215-0748-77F8-840C60100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1FF72-93C3-14B0-FECD-256BB753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6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AC8C-60D0-BAC8-B0D2-8C1ADCD1A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2E6F9F-B48D-39AD-56C8-48162A339B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C4241-0240-0149-35D4-A47948305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7D57A-98A5-4E22-742D-465C73E5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7AC6C-2703-B1B2-0A05-C676E7B5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8CCE3-40D5-AF61-2F06-A8DA9850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9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EA9F1-DDA5-5CD8-7122-EF81D5312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D6A7E-FB9D-7BD0-876B-7C3C11BE3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DACD7-5763-F826-DA4F-F0604D7E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1ED59-6E44-BB4A-D0DF-D90FD2A5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FE30C-19DA-069F-975C-840978FF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F18065-8DDE-09FF-670A-74DC2553CB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761A6-E543-E8E6-B498-5795AE559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8E1CB-74ED-91B8-D819-21FAECADA4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D0E9E-09E5-DAEA-5B39-D964622B8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A26A2-3157-B3B6-E51F-7A278F42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1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F8131-2F56-2DE4-6960-D992BDB6C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245B-9530-2078-5BCD-F9B0F59EF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825625"/>
            <a:ext cx="108585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02D3-CD69-30D8-C82F-F5A9EB011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6F0D1-1A3E-F3D9-1F91-21D7CEDCC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8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02D3-CD69-30D8-C82F-F5A9EB011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6F0D1-1A3E-F3D9-1F91-21D7CEDCC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312227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5B67D77-B97A-F58F-D341-EEB6296E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187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AA2685-670A-06B4-7750-73C5D93F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301" y="670956"/>
            <a:ext cx="5213268" cy="11853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588B44-AE57-FFC2-166A-AA181A66210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48301" y="2271156"/>
            <a:ext cx="5213268" cy="23156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718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AD3D92-100C-2C00-3EB2-388CF6C9FF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5698" t="49707" r="54522" b="45071"/>
          <a:stretch/>
        </p:blipFill>
        <p:spPr>
          <a:xfrm>
            <a:off x="0" y="0"/>
            <a:ext cx="12192000" cy="620990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02D3-CD69-30D8-C82F-F5A9EB011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6F0D1-1A3E-F3D9-1F91-21D7CEDCC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312227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5B67D77-B97A-F58F-D341-EEB6296E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187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AA2685-670A-06B4-7750-73C5D93F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301" y="670956"/>
            <a:ext cx="5213268" cy="11853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588B44-AE57-FFC2-166A-AA181A66210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48301" y="2271156"/>
            <a:ext cx="5213268" cy="23156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82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C2EE-C26F-A9A5-5DE1-D3B170F68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558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36E46-34D1-A763-4A6A-73BD1FAEE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65572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31492-74C6-4ACD-4CA8-898D20DF8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27CA1-79ED-A28B-7472-89361804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3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A68E1-44ED-F7F8-7E5D-EF352548E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484CC-2B2C-788E-62C5-1D2104B9FE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37B30-7822-1A43-6E80-E0AED2120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2D23F-91EF-BD27-2786-9C5048AF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4701D-5809-1310-A115-C87A04C4B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0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7938-CE69-4F97-C78E-37EE5617A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0DFDD-7EA6-9DA6-FF4D-B4F6C7A7E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7028A-81E3-2E9A-4E59-B0FD8B105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6B7B4-C487-0E3A-5A3A-161BFE3A1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C5768D-B5F5-01E0-CC31-9E1E2AA20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69CBD-7DC5-2A3C-CBF7-DB28B1E82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8F2979-0BD2-74F4-B0F7-35DAA298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6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B369E-CE45-9E28-1CF3-C7B59163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C1E0CE-1F80-93BB-A72C-71367D1AE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D61E7-6274-8EAD-DB5A-DD6E7FCB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A15842-001C-F897-BA58-874459A688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2707" t="42501" r="38852" b="40506"/>
          <a:stretch/>
        </p:blipFill>
        <p:spPr>
          <a:xfrm rot="10800000">
            <a:off x="0" y="0"/>
            <a:ext cx="12192000" cy="621161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8A0DA-1B54-17A3-BE98-CBF582E0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FE588-B8B4-0127-060A-0D7F3414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DF3309-9F89-46FC-84B7-2246F4700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DA1034B-901C-6104-5FDB-DFCC24396F3B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rcRect l="5608" t="9602" r="33854" b="21600"/>
          <a:stretch/>
        </p:blipFill>
        <p:spPr>
          <a:xfrm>
            <a:off x="-10532" y="15920"/>
            <a:ext cx="12192000" cy="62503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77EA2D-6CD9-8E58-DFC2-3D63E487B8D4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rcRect l="-681" t="11397" r="40241" b="49710"/>
          <a:stretch/>
        </p:blipFill>
        <p:spPr>
          <a:xfrm>
            <a:off x="5124305" y="2366963"/>
            <a:ext cx="7067695" cy="39655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2BEF835-E941-8D75-5182-9F82761AC78A}"/>
              </a:ext>
            </a:extLst>
          </p:cNvPr>
          <p:cNvSpPr/>
          <p:nvPr userDrawn="1"/>
        </p:nvSpPr>
        <p:spPr>
          <a:xfrm>
            <a:off x="0" y="6213062"/>
            <a:ext cx="12192000" cy="638881"/>
          </a:xfrm>
          <a:prstGeom prst="rect">
            <a:avLst/>
          </a:prstGeom>
          <a:solidFill>
            <a:srgbClr val="0B06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DC8003-0B8A-86BD-4C73-E3325E24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5207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6A62D-068F-C939-C0BD-44C89C138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1981200"/>
            <a:ext cx="10515600" cy="4125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EE1B8-5D17-726D-6DFD-BE3DDE686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257D1-4FDA-0E04-D034-FABA0B953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3425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FDF3309-9F89-46FC-84B7-2246F470023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1EDC8D-6117-0A91-3E4F-7BB014A7CF1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72" y="6380942"/>
            <a:ext cx="2697042" cy="31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9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6" r:id="rId4"/>
    <p:sldLayoutId id="2147483651" r:id="rId5"/>
    <p:sldLayoutId id="2147483652" r:id="rId6"/>
    <p:sldLayoutId id="2147483653" r:id="rId7"/>
    <p:sldLayoutId id="2147483654" r:id="rId8"/>
    <p:sldLayoutId id="2147483662" r:id="rId9"/>
    <p:sldLayoutId id="2147483665" r:id="rId10"/>
    <p:sldLayoutId id="2147483663" r:id="rId11"/>
    <p:sldLayoutId id="2147483656" r:id="rId12"/>
    <p:sldLayoutId id="2147483657" r:id="rId13"/>
    <p:sldLayoutId id="2147483658" r:id="rId14"/>
    <p:sldLayoutId id="2147483659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4B4C4F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4B4C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4B4C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B4C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B4C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B4C4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2" userDrawn="1">
          <p15:clr>
            <a:srgbClr val="F26B43"/>
          </p15:clr>
        </p15:guide>
        <p15:guide id="2" pos="312" userDrawn="1">
          <p15:clr>
            <a:srgbClr val="F26B43"/>
          </p15:clr>
        </p15:guide>
        <p15:guide id="3" pos="7368" userDrawn="1">
          <p15:clr>
            <a:srgbClr val="F26B43"/>
          </p15:clr>
        </p15:guide>
        <p15:guide id="4" pos="432" userDrawn="1">
          <p15:clr>
            <a:srgbClr val="F26B43"/>
          </p15:clr>
        </p15:guide>
        <p15:guide id="5" pos="768" userDrawn="1">
          <p15:clr>
            <a:srgbClr val="F26B43"/>
          </p15:clr>
        </p15:guide>
        <p15:guide id="6" pos="864" userDrawn="1">
          <p15:clr>
            <a:srgbClr val="F26B43"/>
          </p15:clr>
        </p15:guide>
        <p15:guide id="7" pos="1176" userDrawn="1">
          <p15:clr>
            <a:srgbClr val="F26B43"/>
          </p15:clr>
        </p15:guide>
        <p15:guide id="8" pos="1296" userDrawn="1">
          <p15:clr>
            <a:srgbClr val="F26B43"/>
          </p15:clr>
        </p15:guide>
        <p15:guide id="9" pos="1608" userDrawn="1">
          <p15:clr>
            <a:srgbClr val="F26B43"/>
          </p15:clr>
        </p15:guide>
        <p15:guide id="10" pos="1728" userDrawn="1">
          <p15:clr>
            <a:srgbClr val="F26B43"/>
          </p15:clr>
        </p15:guide>
        <p15:guide id="11" pos="2040" userDrawn="1">
          <p15:clr>
            <a:srgbClr val="F26B43"/>
          </p15:clr>
        </p15:guide>
        <p15:guide id="12" pos="2160" userDrawn="1">
          <p15:clr>
            <a:srgbClr val="F26B43"/>
          </p15:clr>
        </p15:guide>
        <p15:guide id="13" pos="2496" userDrawn="1">
          <p15:clr>
            <a:srgbClr val="F26B43"/>
          </p15:clr>
        </p15:guide>
        <p15:guide id="14" pos="2592" userDrawn="1">
          <p15:clr>
            <a:srgbClr val="F26B43"/>
          </p15:clr>
        </p15:guide>
        <p15:guide id="15" pos="2928" userDrawn="1">
          <p15:clr>
            <a:srgbClr val="F26B43"/>
          </p15:clr>
        </p15:guide>
        <p15:guide id="16" pos="3024" userDrawn="1">
          <p15:clr>
            <a:srgbClr val="F26B43"/>
          </p15:clr>
        </p15:guide>
        <p15:guide id="17" pos="3336" userDrawn="1">
          <p15:clr>
            <a:srgbClr val="F26B43"/>
          </p15:clr>
        </p15:guide>
        <p15:guide id="18" pos="3456" userDrawn="1">
          <p15:clr>
            <a:srgbClr val="F26B43"/>
          </p15:clr>
        </p15:guide>
        <p15:guide id="19" pos="3792" userDrawn="1">
          <p15:clr>
            <a:srgbClr val="F26B43"/>
          </p15:clr>
        </p15:guide>
        <p15:guide id="20" pos="3888" userDrawn="1">
          <p15:clr>
            <a:srgbClr val="F26B43"/>
          </p15:clr>
        </p15:guide>
        <p15:guide id="21" pos="4224" userDrawn="1">
          <p15:clr>
            <a:srgbClr val="F26B43"/>
          </p15:clr>
        </p15:guide>
        <p15:guide id="22" pos="4320" userDrawn="1">
          <p15:clr>
            <a:srgbClr val="F26B43"/>
          </p15:clr>
        </p15:guide>
        <p15:guide id="23" pos="4656" userDrawn="1">
          <p15:clr>
            <a:srgbClr val="F26B43"/>
          </p15:clr>
        </p15:guide>
        <p15:guide id="24" pos="4752" userDrawn="1">
          <p15:clr>
            <a:srgbClr val="F26B43"/>
          </p15:clr>
        </p15:guide>
        <p15:guide id="25" pos="5088" userDrawn="1">
          <p15:clr>
            <a:srgbClr val="F26B43"/>
          </p15:clr>
        </p15:guide>
        <p15:guide id="26" pos="5184" userDrawn="1">
          <p15:clr>
            <a:srgbClr val="F26B43"/>
          </p15:clr>
        </p15:guide>
        <p15:guide id="27" pos="5520" userDrawn="1">
          <p15:clr>
            <a:srgbClr val="F26B43"/>
          </p15:clr>
        </p15:guide>
        <p15:guide id="28" pos="5616" userDrawn="1">
          <p15:clr>
            <a:srgbClr val="F26B43"/>
          </p15:clr>
        </p15:guide>
        <p15:guide id="29" pos="5952" userDrawn="1">
          <p15:clr>
            <a:srgbClr val="F26B43"/>
          </p15:clr>
        </p15:guide>
        <p15:guide id="30" pos="6048" userDrawn="1">
          <p15:clr>
            <a:srgbClr val="F26B43"/>
          </p15:clr>
        </p15:guide>
        <p15:guide id="31" pos="6384" userDrawn="1">
          <p15:clr>
            <a:srgbClr val="F26B43"/>
          </p15:clr>
        </p15:guide>
        <p15:guide id="32" pos="6504" userDrawn="1">
          <p15:clr>
            <a:srgbClr val="F26B43"/>
          </p15:clr>
        </p15:guide>
        <p15:guide id="33" pos="6816" userDrawn="1">
          <p15:clr>
            <a:srgbClr val="F26B43"/>
          </p15:clr>
        </p15:guide>
        <p15:guide id="34" pos="6936" userDrawn="1">
          <p15:clr>
            <a:srgbClr val="F26B43"/>
          </p15:clr>
        </p15:guide>
        <p15:guide id="35" pos="7272" userDrawn="1">
          <p15:clr>
            <a:srgbClr val="F26B43"/>
          </p15:clr>
        </p15:guide>
        <p15:guide id="36" orient="horz" pos="1152" userDrawn="1">
          <p15:clr>
            <a:srgbClr val="F26B43"/>
          </p15:clr>
        </p15:guide>
        <p15:guide id="37" orient="horz" pos="1248" userDrawn="1">
          <p15:clr>
            <a:srgbClr val="F26B43"/>
          </p15:clr>
        </p15:guide>
        <p15:guide id="38" orient="horz" pos="2088" userDrawn="1">
          <p15:clr>
            <a:srgbClr val="F26B43"/>
          </p15:clr>
        </p15:guide>
        <p15:guide id="39" orient="horz" pos="2184" userDrawn="1">
          <p15:clr>
            <a:srgbClr val="F26B43"/>
          </p15:clr>
        </p15:guide>
        <p15:guide id="40" orient="horz" pos="3024" userDrawn="1">
          <p15:clr>
            <a:srgbClr val="F26B43"/>
          </p15:clr>
        </p15:guide>
        <p15:guide id="41" orient="horz" pos="31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F2581-9421-640C-1076-E7F2BB886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929BAC-743C-8C8A-0D3A-730D59FD6BF1}"/>
              </a:ext>
            </a:extLst>
          </p:cNvPr>
          <p:cNvSpPr txBox="1"/>
          <p:nvPr/>
        </p:nvSpPr>
        <p:spPr>
          <a:xfrm>
            <a:off x="1471961" y="3502556"/>
            <a:ext cx="1011571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2800" dirty="0"/>
              <a:t>Edward Bosko</a:t>
            </a:r>
            <a:endParaRPr lang="en-US" dirty="0"/>
          </a:p>
          <a:p>
            <a:pPr algn="r"/>
            <a:r>
              <a:rPr lang="en-US" sz="2800" dirty="0"/>
              <a:t>June 11,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1F0DCD-0D19-8487-0BC2-A9E14840A041}"/>
              </a:ext>
            </a:extLst>
          </p:cNvPr>
          <p:cNvSpPr txBox="1"/>
          <p:nvPr/>
        </p:nvSpPr>
        <p:spPr>
          <a:xfrm>
            <a:off x="819400" y="1932896"/>
            <a:ext cx="10768280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4800" dirty="0"/>
              <a:t>Non-Tuberculous Mycobacteria Lung Disease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75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ABE2F-33BA-A0C0-88E1-FB01C2DFC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12195DE0-0403-A6C9-F997-545052D6F084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B97F5C-5CAE-F466-C248-412C2CC5AD0B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CA7662-D122-4120-7DA2-87FB73B4D0A3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0FB570-2A7D-EFA5-C67D-63C510947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96E82-053F-C881-E108-6DEF2B59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49809-5215-E1F6-5033-78BCEA424E72}"/>
              </a:ext>
            </a:extLst>
          </p:cNvPr>
          <p:cNvSpPr txBox="1"/>
          <p:nvPr/>
        </p:nvSpPr>
        <p:spPr>
          <a:xfrm>
            <a:off x="470461" y="1346890"/>
            <a:ext cx="5625540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Tree-in-bud Opacities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Small branching nodular opacities that resemble a budding tree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Caused by mucus impaction and inflammation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023E1-78CA-845C-6DF8-B3BF233C6BED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Hansell DM, Bankier AA, </a:t>
            </a:r>
            <a:r>
              <a:rPr lang="en-US" sz="1200" i="1" dirty="0" err="1"/>
              <a:t>MacMahon</a:t>
            </a:r>
            <a:r>
              <a:rPr lang="en-US" sz="1200" i="1" dirty="0"/>
              <a:t> H, McLoud TC, Müller NL, Remy J. Fleischner Society: Glossary of Terms for Thoracic Imaging. Radiology. 2008 Mar;246(3):697–722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F3E58-16C6-3117-914F-A24FA985C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060" y="1214592"/>
            <a:ext cx="3955506" cy="442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3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69A58-D23F-739F-9F70-EBF918345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209DDC3-725E-422C-CBF5-3B3B5185C193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CED421-04E2-9D47-9E8F-60E52C5AA7A5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F002C6-E0BD-39CE-FC25-EDB404893F6C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DB947-8BF4-5414-D1CD-B5F326FF2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5A956-A1BC-8244-B942-35D0DAD7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AA65E-AD3D-5D3E-C9E2-088E035CEBD8}"/>
              </a:ext>
            </a:extLst>
          </p:cNvPr>
          <p:cNvSpPr txBox="1"/>
          <p:nvPr/>
        </p:nvSpPr>
        <p:spPr>
          <a:xfrm>
            <a:off x="470460" y="1346890"/>
            <a:ext cx="11251077" cy="44935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cs typeface="Arial"/>
              </a:rPr>
              <a:t>Indications in medical literature that certain areas of the lung are more severely affected than others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Reich &amp; Johnson (1992): Studied 29 patients with NTM-LD, identified 6 elderly women with greater disease in right middle lobe and lingula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Moore et al. (1993): Studied 40 NTM-LD, found bronchiectasis was more severe in right middle lobe and lingula, ground-glass opacities and consolidation in lower lobes, and nodules evenly distributed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Hazelton et al. (2000): Studied 14 NTM-LD patients; bronchiectasis and nodules present in 13; 2 had greater severity of bronchiectasis in right middle lobe and lingula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Lee et al. (2013): Compared severity among 369 immunocompromised vs immunocompetent NTM-LD patients; no predominance in the lobar distribution of any of the features (bronchiectasis, cavities, nodules, opacities)</a:t>
            </a:r>
          </a:p>
        </p:txBody>
      </p:sp>
    </p:spTree>
    <p:extLst>
      <p:ext uri="{BB962C8B-B14F-4D97-AF65-F5344CB8AC3E}">
        <p14:creationId xmlns:p14="http://schemas.microsoft.com/office/powerpoint/2010/main" val="215919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28962-18AD-CC17-DF5E-6C7C4E00B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03B11ED-E2D5-83FA-E70B-582A16D1C7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876"/>
          <a:stretch/>
        </p:blipFill>
        <p:spPr>
          <a:xfrm rot="10800000">
            <a:off x="831586" y="-27321"/>
            <a:ext cx="1532164" cy="624933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DE6B0C-34AC-6349-0C72-AD9AA933A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39E67-F93B-3EBD-7E4D-9F1251246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5F38C8-4027-0DE7-F104-9231359BD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395" r="6423" b="46126"/>
          <a:stretch/>
        </p:blipFill>
        <p:spPr>
          <a:xfrm>
            <a:off x="388076" y="5425587"/>
            <a:ext cx="1983277" cy="7849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14C246-62C7-1696-A9B2-FA33CF7EFEDC}"/>
              </a:ext>
            </a:extLst>
          </p:cNvPr>
          <p:cNvSpPr txBox="1"/>
          <p:nvPr/>
        </p:nvSpPr>
        <p:spPr>
          <a:xfrm>
            <a:off x="2033650" y="1194244"/>
            <a:ext cx="5657088" cy="12567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sz="4400">
                <a:latin typeface="Arial"/>
                <a:cs typeface="Arial"/>
              </a:rPr>
              <a:t>Research Question</a:t>
            </a:r>
          </a:p>
          <a:p>
            <a:pPr>
              <a:lnSpc>
                <a:spcPts val="3800"/>
              </a:lnSpc>
            </a:pPr>
            <a:endParaRPr lang="en-US" sz="4000" b="1">
              <a:solidFill>
                <a:srgbClr val="056B7D"/>
              </a:solidFill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823605-6769-76C0-E637-611864145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116311" y="-357936"/>
            <a:ext cx="86978" cy="46464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159F63-183E-1C52-9E6C-9E31F85FB06F}"/>
              </a:ext>
            </a:extLst>
          </p:cNvPr>
          <p:cNvSpPr txBox="1"/>
          <p:nvPr/>
        </p:nvSpPr>
        <p:spPr>
          <a:xfrm>
            <a:off x="2624138" y="2828835"/>
            <a:ext cx="9234487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/>
              <a:t>Are there differences in the frequencies and severities for each of the specific CT features among the lung lobes in NTM-LD?</a:t>
            </a:r>
            <a:endParaRPr lang="en-US" sz="28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974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FC621-BB30-7115-8BB6-85C56696C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694D58-CEB6-4846-72FC-24C66AB69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C12543-D005-D87C-2EA3-CB87F9F57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099719-398B-3CD9-996D-F4F7C768BA8A}"/>
              </a:ext>
            </a:extLst>
          </p:cNvPr>
          <p:cNvSpPr txBox="1"/>
          <p:nvPr/>
        </p:nvSpPr>
        <p:spPr>
          <a:xfrm>
            <a:off x="5269589" y="2295649"/>
            <a:ext cx="6210663" cy="9825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400">
                <a:solidFill>
                  <a:schemeClr val="bg1"/>
                </a:solidFill>
                <a:latin typeface="Arial"/>
                <a:cs typeface="Arial"/>
              </a:rPr>
              <a:t>Methods</a:t>
            </a:r>
            <a:endParaRPr lang="en-US" sz="4400">
              <a:solidFill>
                <a:schemeClr val="bg1"/>
              </a:solidFill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37A887-C6AA-4EFC-0472-421CF7018A65}"/>
              </a:ext>
            </a:extLst>
          </p:cNvPr>
          <p:cNvCxnSpPr>
            <a:cxnSpLocks/>
          </p:cNvCxnSpPr>
          <p:nvPr/>
        </p:nvCxnSpPr>
        <p:spPr>
          <a:xfrm>
            <a:off x="3811121" y="3293414"/>
            <a:ext cx="772395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58D7C3D-32B3-46F7-17E8-89230DDB6C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38" t="9629" r="42414" b="73566"/>
          <a:stretch/>
        </p:blipFill>
        <p:spPr>
          <a:xfrm flipH="1">
            <a:off x="-19250" y="1666277"/>
            <a:ext cx="9480884" cy="45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4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EF8DE1-408F-63C9-D59C-C9324515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CEC86-59B4-1C7E-0D0B-ABD02333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57CBB-5377-0FF4-1D9E-EDB31556538D}"/>
              </a:ext>
            </a:extLst>
          </p:cNvPr>
          <p:cNvSpPr txBox="1"/>
          <p:nvPr/>
        </p:nvSpPr>
        <p:spPr>
          <a:xfrm>
            <a:off x="157162" y="5930571"/>
            <a:ext cx="11877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Feneis H, Dauber W, Feneis H. Pocket atlas of human anatomy: based on the international nomenclature. 4th ed., fully rev. Stuttgart New York: Thieme; 2000. 500 p. (Thieme </a:t>
            </a:r>
            <a:r>
              <a:rPr lang="en-US" sz="1100" i="1" dirty="0" err="1">
                <a:solidFill>
                  <a:schemeClr val="bg1"/>
                </a:solidFill>
              </a:rPr>
              <a:t>flexibook</a:t>
            </a:r>
            <a:r>
              <a:rPr lang="en-US" sz="1100" i="1" dirty="0">
                <a:solidFill>
                  <a:schemeClr val="bg1"/>
                </a:solidFill>
              </a:rPr>
              <a:t>).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9F45D-0177-2901-1BDD-892BFA235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7789"/>
            <a:ext cx="4086069" cy="5912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291DAD-27A2-B31E-9EE0-4D3B730D7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648" y="-1"/>
            <a:ext cx="4041574" cy="593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B4152-73A6-2802-7380-49BBFA098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A5077F92-EEE3-0C50-C48D-8CF1C5CF16F3}"/>
              </a:ext>
            </a:extLst>
          </p:cNvPr>
          <p:cNvSpPr txBox="1"/>
          <p:nvPr/>
        </p:nvSpPr>
        <p:spPr>
          <a:xfrm>
            <a:off x="2747656" y="257995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>
                <a:solidFill>
                  <a:srgbClr val="056B7D"/>
                </a:solidFill>
                <a:latin typeface="Arial"/>
                <a:cs typeface="Arial"/>
              </a:rPr>
              <a:t>Methods - Data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095E861-3A0B-4C22-7A50-BDAC7AB97BDA}"/>
              </a:ext>
            </a:extLst>
          </p:cNvPr>
          <p:cNvCxnSpPr>
            <a:cxnSpLocks/>
          </p:cNvCxnSpPr>
          <p:nvPr/>
        </p:nvCxnSpPr>
        <p:spPr>
          <a:xfrm>
            <a:off x="-137160" y="538940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FF95B0A-CE6E-DDEA-EFAC-A8036956BF10}"/>
              </a:ext>
            </a:extLst>
          </p:cNvPr>
          <p:cNvCxnSpPr>
            <a:cxnSpLocks/>
          </p:cNvCxnSpPr>
          <p:nvPr/>
        </p:nvCxnSpPr>
        <p:spPr>
          <a:xfrm>
            <a:off x="8593724" y="535255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9C2D18-53EC-9FFB-6436-CDBA3EAF6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1786A-10ED-B31B-B7D1-28FE78066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69372F-37A7-B98E-99BC-A4380BC0AFE9}"/>
              </a:ext>
            </a:extLst>
          </p:cNvPr>
          <p:cNvSpPr txBox="1"/>
          <p:nvPr/>
        </p:nvSpPr>
        <p:spPr>
          <a:xfrm>
            <a:off x="470461" y="740508"/>
            <a:ext cx="11251077" cy="51706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cs typeface="Arial"/>
              </a:rPr>
              <a:t>Data is comprised of scores for the radiographic features for subjects’ 6 lobes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Features with ordinal scores: atelectasis, bronchiectasis, consolidation, ground-glass opacities, tree-in-bud opacities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 dirty="0">
                <a:cs typeface="Arial"/>
              </a:rPr>
              <a:t>0: No involvement of lobe with given feature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 dirty="0">
                <a:cs typeface="Arial"/>
              </a:rPr>
              <a:t>1: &lt;25% involvement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 dirty="0">
                <a:cs typeface="Arial"/>
              </a:rPr>
              <a:t>2: 25-50% involvement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 dirty="0">
                <a:cs typeface="Arial"/>
              </a:rPr>
              <a:t>3: &gt;50% involvement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Features with binary scores: large nodules, thin wall cavities, thick wall cavities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 dirty="0">
                <a:cs typeface="Arial"/>
              </a:rPr>
              <a:t>0: Absence of feature from lobe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 dirty="0">
                <a:cs typeface="Arial"/>
              </a:rPr>
              <a:t>1: Presence of feature in lobe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cs typeface="Arial"/>
              </a:rPr>
              <a:t>166 subjects: 6 lobes scored with 2 raters scoring for each subject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cs typeface="Arial"/>
              </a:rPr>
              <a:t>Variables in analysis: subject ID, lobe, score of given lobe, rater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cs typeface="Arial"/>
              </a:rPr>
              <a:t>Data provided in an excel document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cs typeface="Arial"/>
              </a:rPr>
              <a:t>Data Cleaning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cs typeface="Arial"/>
              </a:rPr>
              <a:t>Minimal, mostly converting to long format</a:t>
            </a:r>
          </a:p>
        </p:txBody>
      </p:sp>
    </p:spTree>
    <p:extLst>
      <p:ext uri="{BB962C8B-B14F-4D97-AF65-F5344CB8AC3E}">
        <p14:creationId xmlns:p14="http://schemas.microsoft.com/office/powerpoint/2010/main" val="234134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E2ED5-5A87-378E-AF8D-AFA5942B2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28631D1-30CC-6FB7-E3EE-270F6343CEE6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>
                <a:solidFill>
                  <a:srgbClr val="056B7D"/>
                </a:solidFill>
                <a:latin typeface="Arial"/>
                <a:cs typeface="Arial"/>
              </a:rPr>
              <a:t>Methods - Modeling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7B3EBA-8108-3AD3-450D-6D209D98CDE8}"/>
              </a:ext>
            </a:extLst>
          </p:cNvPr>
          <p:cNvCxnSpPr>
            <a:cxnSpLocks/>
          </p:cNvCxnSpPr>
          <p:nvPr/>
        </p:nvCxnSpPr>
        <p:spPr>
          <a:xfrm>
            <a:off x="-137160" y="864377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173585-6E41-DD3E-A7BE-1598CEA9172D}"/>
              </a:ext>
            </a:extLst>
          </p:cNvPr>
          <p:cNvCxnSpPr>
            <a:cxnSpLocks/>
          </p:cNvCxnSpPr>
          <p:nvPr/>
        </p:nvCxnSpPr>
        <p:spPr>
          <a:xfrm>
            <a:off x="8649287" y="892442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11981-A967-F849-5C6E-0679F4A9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76B38-6178-6F94-6CBA-2011AB085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C0B6A0-2147-F09C-264F-C246F1405016}"/>
              </a:ext>
            </a:extLst>
          </p:cNvPr>
          <p:cNvSpPr txBox="1"/>
          <p:nvPr/>
        </p:nvSpPr>
        <p:spPr>
          <a:xfrm>
            <a:off x="470460" y="1346890"/>
            <a:ext cx="11251077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/>
              <a:t>Modeling Approach 1 – Proportional Odds Ordinal Logistic Regression (Full)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13C7CF-0EEF-2E8D-5C8E-7C63DD903C3B}"/>
                  </a:ext>
                </a:extLst>
              </p:cNvPr>
              <p:cNvSpPr txBox="1"/>
              <p:nvPr/>
            </p:nvSpPr>
            <p:spPr>
              <a:xfrm>
                <a:off x="470460" y="1936001"/>
                <a:ext cx="11188140" cy="3261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 …, 166</m:t>
                    </m:r>
                  </m:oMath>
                </a14:m>
                <a:r>
                  <a:rPr lang="en-US" sz="2400" dirty="0"/>
                  <a:t> be subject,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𝑅𝑈𝐿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𝐿𝐿𝐿</m:t>
                    </m:r>
                  </m:oMath>
                </a14:m>
                <a:r>
                  <a:rPr lang="en-US" sz="2400" dirty="0"/>
                  <a:t> be lobe,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𝑉𝐻</m:t>
                    </m:r>
                  </m:oMath>
                </a14:m>
                <a:r>
                  <a:rPr lang="en-US" sz="2400" dirty="0"/>
                  <a:t> be rater,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r>
                  <a:rPr lang="en-US" sz="2400" dirty="0"/>
                  <a:t> be the cut-points between the ordinal categories.  Our statistical model can thus be expressed as: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𝒊𝒋𝒌𝒍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𝒍𝒐𝒈𝒊𝒕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𝑺𝒄𝒐𝒓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𝒊𝒋𝒌</m:t>
                                </m:r>
                              </m:sub>
                            </m:s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𝒍𝒐𝒃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𝒓𝒂𝒕𝒆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/>
                  <a:t> is the cut-point-dependent intercept,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the random intercept for subject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 is the nested random effect for rater within subject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𝑟𝑎𝑡𝑒𝑟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13C7CF-0EEF-2E8D-5C8E-7C63DD903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0" y="1936001"/>
                <a:ext cx="11188140" cy="3261342"/>
              </a:xfrm>
              <a:prstGeom prst="rect">
                <a:avLst/>
              </a:prstGeom>
              <a:blipFill>
                <a:blip r:embed="rId2"/>
                <a:stretch>
                  <a:fillRect l="-817" t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722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F2362-DD7C-2C30-018C-67CD6F3E4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688E92DA-4207-D9F9-8086-4949433AF94D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>
                <a:solidFill>
                  <a:srgbClr val="056B7D"/>
                </a:solidFill>
                <a:latin typeface="Arial"/>
                <a:cs typeface="Arial"/>
              </a:rPr>
              <a:t>Methods - Modeling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D9F9F58-C3EA-D1F2-83DE-FAE2524DF62E}"/>
              </a:ext>
            </a:extLst>
          </p:cNvPr>
          <p:cNvCxnSpPr>
            <a:cxnSpLocks/>
          </p:cNvCxnSpPr>
          <p:nvPr/>
        </p:nvCxnSpPr>
        <p:spPr>
          <a:xfrm>
            <a:off x="-137160" y="864377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D5F0A63-EAF0-6A30-F8DA-0B94E62FFFDD}"/>
              </a:ext>
            </a:extLst>
          </p:cNvPr>
          <p:cNvCxnSpPr>
            <a:cxnSpLocks/>
          </p:cNvCxnSpPr>
          <p:nvPr/>
        </p:nvCxnSpPr>
        <p:spPr>
          <a:xfrm>
            <a:off x="8649287" y="892442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0F21D5-D696-EB45-E332-293699B2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D138C-C100-ABDE-31CB-56D8CB91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6681D-D74F-B87D-A81B-7F90E26E4192}"/>
              </a:ext>
            </a:extLst>
          </p:cNvPr>
          <p:cNvSpPr txBox="1"/>
          <p:nvPr/>
        </p:nvSpPr>
        <p:spPr>
          <a:xfrm>
            <a:off x="82829" y="1346890"/>
            <a:ext cx="1202634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/>
              <a:t>Modeling Approach 2 – Proportional Odds Ordinal Logistic Regression (Reduced)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1BC3B0-497C-99E8-C1B9-807A339398E7}"/>
                  </a:ext>
                </a:extLst>
              </p:cNvPr>
              <p:cNvSpPr txBox="1"/>
              <p:nvPr/>
            </p:nvSpPr>
            <p:spPr>
              <a:xfrm>
                <a:off x="470460" y="1936001"/>
                <a:ext cx="11188140" cy="2569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 …, 166</m:t>
                    </m:r>
                  </m:oMath>
                </a14:m>
                <a:r>
                  <a:rPr lang="en-US" sz="2400" dirty="0"/>
                  <a:t> be subject,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𝑅𝑈𝐿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𝐿𝐿𝐿</m:t>
                    </m:r>
                  </m:oMath>
                </a14:m>
                <a:r>
                  <a:rPr lang="en-US" sz="2400" dirty="0"/>
                  <a:t> be lobe,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𝑉𝐻</m:t>
                    </m:r>
                  </m:oMath>
                </a14:m>
                <a:r>
                  <a:rPr lang="en-US" sz="2400" dirty="0"/>
                  <a:t> be rater,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r>
                  <a:rPr lang="en-US" sz="2400" dirty="0"/>
                  <a:t> be the cut-points between the ordinal categories.  Our statistical model can thus be expressed as: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𝒊𝒋𝒌𝒍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𝒍𝒐𝒈𝒊𝒕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𝑺𝒄𝒐𝒓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𝒊𝒋𝒌</m:t>
                                </m:r>
                              </m:sub>
                            </m:s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𝒍𝒐𝒃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𝒓𝒂𝒕𝒆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/>
                  <a:t> is the cut-point-dependent intercept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the random intercept for subject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1BC3B0-497C-99E8-C1B9-807A33939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0" y="1936001"/>
                <a:ext cx="11188140" cy="2569999"/>
              </a:xfrm>
              <a:prstGeom prst="rect">
                <a:avLst/>
              </a:prstGeom>
              <a:blipFill>
                <a:blip r:embed="rId2"/>
                <a:stretch>
                  <a:fillRect l="-817" t="-1663" b="-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9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B756A-FD58-F285-FEA5-61781AD70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9FEF1D3-13BA-C185-5786-BA00CDC33C21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>
                <a:solidFill>
                  <a:srgbClr val="056B7D"/>
                </a:solidFill>
                <a:latin typeface="Arial"/>
                <a:cs typeface="Arial"/>
              </a:rPr>
              <a:t>Methods - Modeling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DAC61F-DEF5-C416-AE69-1E4EA9E95A4F}"/>
              </a:ext>
            </a:extLst>
          </p:cNvPr>
          <p:cNvCxnSpPr>
            <a:cxnSpLocks/>
          </p:cNvCxnSpPr>
          <p:nvPr/>
        </p:nvCxnSpPr>
        <p:spPr>
          <a:xfrm>
            <a:off x="-137160" y="864377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A5C368-A8FA-3FAD-4AE6-09C0C2985FC3}"/>
              </a:ext>
            </a:extLst>
          </p:cNvPr>
          <p:cNvCxnSpPr>
            <a:cxnSpLocks/>
          </p:cNvCxnSpPr>
          <p:nvPr/>
        </p:nvCxnSpPr>
        <p:spPr>
          <a:xfrm>
            <a:off x="8649287" y="892442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F0949F-44E2-98E0-0B15-08A38ABB9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C6E22-DF39-6075-308A-69A3AEA6F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8506E-C49B-FE1E-2705-DCE0B230A904}"/>
              </a:ext>
            </a:extLst>
          </p:cNvPr>
          <p:cNvSpPr txBox="1"/>
          <p:nvPr/>
        </p:nvSpPr>
        <p:spPr>
          <a:xfrm>
            <a:off x="540029" y="1343493"/>
            <a:ext cx="11118571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/>
              <a:t>Modeling Approach 3 – Non-Proportional Odds Ordinal Logistic Regression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B4C210-4F25-B2BA-2760-4A54087179CC}"/>
                  </a:ext>
                </a:extLst>
              </p:cNvPr>
              <p:cNvSpPr txBox="1"/>
              <p:nvPr/>
            </p:nvSpPr>
            <p:spPr>
              <a:xfrm>
                <a:off x="470460" y="1936001"/>
                <a:ext cx="11188140" cy="293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 …, 166</m:t>
                    </m:r>
                  </m:oMath>
                </a14:m>
                <a:r>
                  <a:rPr lang="en-US" sz="2400" dirty="0"/>
                  <a:t> be subject,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𝑅𝑈𝐿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𝐿𝐿𝐿</m:t>
                    </m:r>
                  </m:oMath>
                </a14:m>
                <a:r>
                  <a:rPr lang="en-US" sz="2400" dirty="0"/>
                  <a:t> be lobe,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𝑉𝐻</m:t>
                    </m:r>
                  </m:oMath>
                </a14:m>
                <a:r>
                  <a:rPr lang="en-US" sz="2400" dirty="0"/>
                  <a:t> be rater,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r>
                  <a:rPr lang="en-US" sz="2400" dirty="0"/>
                  <a:t> be the cut-points between the ordinal categories.  Our statistical model can thus be expressed as: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𝒊𝒋𝒌𝒍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𝒍𝒐𝒈𝒊𝒕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𝑺𝒄𝒐𝒓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𝒊𝒋𝒌</m:t>
                                </m:r>
                              </m:sub>
                            </m:s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𝒍𝒐𝒃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𝒓𝒂𝒕𝒆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/>
                  <a:t> is the cut-point-dependent intercept,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/>
                  <a:t> is the cut-point-dependent coefficient vector for lobe,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/>
                  <a:t> is the cut-point-dependent coefficient vector for rater,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the random intercept for subject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B4C210-4F25-B2BA-2760-4A540871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0" y="1936001"/>
                <a:ext cx="11188140" cy="2939331"/>
              </a:xfrm>
              <a:prstGeom prst="rect">
                <a:avLst/>
              </a:prstGeom>
              <a:blipFill>
                <a:blip r:embed="rId2"/>
                <a:stretch>
                  <a:fillRect l="-817" t="-1452" b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DD343-BF67-F784-DA7A-B1A1BA664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EF033A3A-1DF7-4C12-0E96-ACAEBEC3E55D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>
                <a:solidFill>
                  <a:srgbClr val="056B7D"/>
                </a:solidFill>
                <a:latin typeface="Arial"/>
                <a:cs typeface="Arial"/>
              </a:rPr>
              <a:t>Methods - Modeling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CCCA922-8EAD-448A-9CB8-1E13B2E1E646}"/>
              </a:ext>
            </a:extLst>
          </p:cNvPr>
          <p:cNvCxnSpPr>
            <a:cxnSpLocks/>
          </p:cNvCxnSpPr>
          <p:nvPr/>
        </p:nvCxnSpPr>
        <p:spPr>
          <a:xfrm>
            <a:off x="-137160" y="864377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7E6658A-05C0-4B8B-05E6-4B6132909457}"/>
              </a:ext>
            </a:extLst>
          </p:cNvPr>
          <p:cNvCxnSpPr>
            <a:cxnSpLocks/>
          </p:cNvCxnSpPr>
          <p:nvPr/>
        </p:nvCxnSpPr>
        <p:spPr>
          <a:xfrm>
            <a:off x="8649287" y="892442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0BEC0-6950-BE38-659D-DA60E34F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543A4-941D-E64E-55D7-9EDE891AE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FEB0F-E179-C952-821C-E9BB1FE5963D}"/>
              </a:ext>
            </a:extLst>
          </p:cNvPr>
          <p:cNvSpPr txBox="1"/>
          <p:nvPr/>
        </p:nvSpPr>
        <p:spPr>
          <a:xfrm>
            <a:off x="1778793" y="1346890"/>
            <a:ext cx="8634412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/>
              <a:t>Modeling Approach 4 – (Binary) Logistic Regression (Full)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75949-3156-D5E7-7B92-984A0B22A7B0}"/>
                  </a:ext>
                </a:extLst>
              </p:cNvPr>
              <p:cNvSpPr txBox="1"/>
              <p:nvPr/>
            </p:nvSpPr>
            <p:spPr>
              <a:xfrm>
                <a:off x="470460" y="1936001"/>
                <a:ext cx="11188140" cy="2245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 …, 166</m:t>
                    </m:r>
                  </m:oMath>
                </a14:m>
                <a:r>
                  <a:rPr lang="en-US" sz="2400" dirty="0"/>
                  <a:t> be subject,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𝑅𝑈𝐿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𝐿𝐿𝐿</m:t>
                    </m:r>
                  </m:oMath>
                </a14:m>
                <a:r>
                  <a:rPr lang="en-US" sz="2400" dirty="0"/>
                  <a:t> be lobe,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𝑉𝐻</m:t>
                    </m:r>
                  </m:oMath>
                </a14:m>
                <a:r>
                  <a:rPr lang="en-US" sz="2400" dirty="0"/>
                  <a:t> be rater.  Our statistical model can thus be expressed as: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𝒊𝒋𝒌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𝒍𝒐𝒈𝒊𝒕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𝑺𝒄𝒐𝒓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𝒊𝒋𝒌</m:t>
                                </m:r>
                              </m:sub>
                            </m:s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𝒍𝒐𝒃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𝒓𝒂𝒕𝒆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the random intercept for subject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dirty="0"/>
                  <a:t> is the nested random effect for rater within subject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𝑟𝑎𝑡𝑒𝑟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75949-3156-D5E7-7B92-984A0B22A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0" y="1936001"/>
                <a:ext cx="11188140" cy="2245679"/>
              </a:xfrm>
              <a:prstGeom prst="rect">
                <a:avLst/>
              </a:prstGeom>
              <a:blipFill>
                <a:blip r:embed="rId2"/>
                <a:stretch>
                  <a:fillRect l="-817" t="-1902" r="-1471" b="-4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80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2474FE-F86C-2E91-46DD-6491A1B65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43A5C6-806E-A7E2-58CE-F09F228F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BD164-94B7-041F-4EC3-56AFD0608C70}"/>
              </a:ext>
            </a:extLst>
          </p:cNvPr>
          <p:cNvSpPr txBox="1"/>
          <p:nvPr/>
        </p:nvSpPr>
        <p:spPr>
          <a:xfrm>
            <a:off x="5413363" y="2313620"/>
            <a:ext cx="6210663" cy="9825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400">
                <a:solidFill>
                  <a:schemeClr val="bg1"/>
                </a:solidFill>
                <a:latin typeface="Arial"/>
                <a:cs typeface="Arial"/>
              </a:rPr>
              <a:t>Introduction </a:t>
            </a:r>
            <a:endParaRPr lang="en-US" sz="4400">
              <a:solidFill>
                <a:schemeClr val="bg1"/>
              </a:solidFill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2E0F0A-2FC3-BC42-FE3D-4D6FB135EE0E}"/>
              </a:ext>
            </a:extLst>
          </p:cNvPr>
          <p:cNvCxnSpPr>
            <a:cxnSpLocks/>
          </p:cNvCxnSpPr>
          <p:nvPr/>
        </p:nvCxnSpPr>
        <p:spPr>
          <a:xfrm>
            <a:off x="3811121" y="3293414"/>
            <a:ext cx="772395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C16F3F4-92AE-95A5-CFD3-C539EE319B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38" t="9629" r="42414" b="73566"/>
          <a:stretch/>
        </p:blipFill>
        <p:spPr>
          <a:xfrm flipH="1">
            <a:off x="-19250" y="1666277"/>
            <a:ext cx="9480884" cy="45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1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37E1F-16AA-EC68-4889-05532FD8E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BA1ED47-F9A6-0F83-3AB5-B71008959D0E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>
                <a:solidFill>
                  <a:srgbClr val="056B7D"/>
                </a:solidFill>
                <a:latin typeface="Arial"/>
                <a:cs typeface="Arial"/>
              </a:rPr>
              <a:t>Methods - Modeling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8A921D6-4316-1A65-C2EC-BFB208BFCE74}"/>
              </a:ext>
            </a:extLst>
          </p:cNvPr>
          <p:cNvCxnSpPr>
            <a:cxnSpLocks/>
          </p:cNvCxnSpPr>
          <p:nvPr/>
        </p:nvCxnSpPr>
        <p:spPr>
          <a:xfrm>
            <a:off x="-137160" y="864377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B706CCC-A1AA-4063-0999-6CEA867BA102}"/>
              </a:ext>
            </a:extLst>
          </p:cNvPr>
          <p:cNvCxnSpPr>
            <a:cxnSpLocks/>
          </p:cNvCxnSpPr>
          <p:nvPr/>
        </p:nvCxnSpPr>
        <p:spPr>
          <a:xfrm>
            <a:off x="8649287" y="892442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630EF-8AA1-4060-6A72-12CCCF3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3B61E-0011-FC66-77F9-7D35B6D6C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C5C33-1228-7A2D-7627-3868BE7D7A19}"/>
              </a:ext>
            </a:extLst>
          </p:cNvPr>
          <p:cNvSpPr txBox="1"/>
          <p:nvPr/>
        </p:nvSpPr>
        <p:spPr>
          <a:xfrm>
            <a:off x="2015469" y="1343493"/>
            <a:ext cx="8161059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/>
              <a:t>Modeling Approach 5 – Logistic Regression (Reduced)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EFE76D-786B-0372-A06E-AB41176859A6}"/>
                  </a:ext>
                </a:extLst>
              </p:cNvPr>
              <p:cNvSpPr txBox="1"/>
              <p:nvPr/>
            </p:nvSpPr>
            <p:spPr>
              <a:xfrm>
                <a:off x="470460" y="1936001"/>
                <a:ext cx="11188140" cy="2184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 …, 166</m:t>
                    </m:r>
                  </m:oMath>
                </a14:m>
                <a:r>
                  <a:rPr lang="en-US" sz="2400" dirty="0"/>
                  <a:t> be subject,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𝑅𝑈𝐿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𝐿𝐿𝐿</m:t>
                    </m:r>
                  </m:oMath>
                </a14:m>
                <a:r>
                  <a:rPr lang="en-US" sz="2400" dirty="0"/>
                  <a:t> be lobe,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𝑉𝐻</m:t>
                    </m:r>
                  </m:oMath>
                </a14:m>
                <a:r>
                  <a:rPr lang="en-US" sz="2400" dirty="0"/>
                  <a:t> be rater,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r>
                  <a:rPr lang="en-US" sz="2400" dirty="0"/>
                  <a:t> be the cut-points between the ordinal categories.  Our statistical model can thus be expressed as: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𝒊𝒋𝒌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𝒍𝒐𝒈𝒊𝒕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𝑺𝒄𝒐𝒓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𝒊𝒋𝒌</m:t>
                                </m:r>
                              </m:sub>
                            </m:s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𝒍𝒐𝒃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𝒓𝒂𝒕𝒆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the random intercept for subject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EFE76D-786B-0372-A06E-AB4117685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60" y="1936001"/>
                <a:ext cx="11188140" cy="2184188"/>
              </a:xfrm>
              <a:prstGeom prst="rect">
                <a:avLst/>
              </a:prstGeom>
              <a:blipFill>
                <a:blip r:embed="rId2"/>
                <a:stretch>
                  <a:fillRect l="-817" t="-1955" b="-3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56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51309-EA95-B551-4044-37C00642A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7CA0DB0A-ECC4-8DEF-B1A4-39C79FB8BD2B}"/>
              </a:ext>
            </a:extLst>
          </p:cNvPr>
          <p:cNvSpPr txBox="1"/>
          <p:nvPr/>
        </p:nvSpPr>
        <p:spPr>
          <a:xfrm>
            <a:off x="1990420" y="377057"/>
            <a:ext cx="7496480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Methods – Estimation Method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72AB802-E48C-7594-1639-AD136A643E92}"/>
              </a:ext>
            </a:extLst>
          </p:cNvPr>
          <p:cNvCxnSpPr>
            <a:cxnSpLocks/>
          </p:cNvCxnSpPr>
          <p:nvPr/>
        </p:nvCxnSpPr>
        <p:spPr>
          <a:xfrm>
            <a:off x="-122873" y="532487"/>
            <a:ext cx="1937386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353ED83-5042-5662-202E-2146E2F46099}"/>
              </a:ext>
            </a:extLst>
          </p:cNvPr>
          <p:cNvCxnSpPr>
            <a:cxnSpLocks/>
          </p:cNvCxnSpPr>
          <p:nvPr/>
        </p:nvCxnSpPr>
        <p:spPr>
          <a:xfrm>
            <a:off x="9486900" y="535255"/>
            <a:ext cx="270666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6769F-F7F3-5E27-D629-085460709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0AC95-760B-0AAB-7867-E90E4675A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F4D104-8A22-31D9-D2A9-DC56D0A91627}"/>
                  </a:ext>
                </a:extLst>
              </p:cNvPr>
              <p:cNvSpPr txBox="1"/>
              <p:nvPr/>
            </p:nvSpPr>
            <p:spPr>
              <a:xfrm>
                <a:off x="365685" y="1235913"/>
                <a:ext cx="11188140" cy="3272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Likelihood function in GLMMs cannot be expressed in closed form due to the presence of random effects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Random effects must be integrated out to achieve the marginal likelihood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Adaptive Gaussian quadrature approximates this marginal likelihood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Approximates marginal likelihood by evaluating the integrand at a set of abscissas and summing weighted values of the integrand at these points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F4D104-8A22-31D9-D2A9-DC56D0A91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5" y="1235913"/>
                <a:ext cx="11188140" cy="3272178"/>
              </a:xfrm>
              <a:prstGeom prst="rect">
                <a:avLst/>
              </a:prstGeom>
              <a:blipFill>
                <a:blip r:embed="rId2"/>
                <a:stretch>
                  <a:fillRect l="-763" t="-1304" b="-3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17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573EB-8CAF-33E9-CB86-79236E578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18B7D33-C919-2B0C-A5FA-50D140EE0B31}"/>
              </a:ext>
            </a:extLst>
          </p:cNvPr>
          <p:cNvSpPr txBox="1"/>
          <p:nvPr/>
        </p:nvSpPr>
        <p:spPr>
          <a:xfrm>
            <a:off x="1990420" y="377057"/>
            <a:ext cx="7496480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Methods – Lobe Comparisons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5FEA920-310B-4B3E-8D9E-F5035AD12841}"/>
              </a:ext>
            </a:extLst>
          </p:cNvPr>
          <p:cNvCxnSpPr>
            <a:cxnSpLocks/>
          </p:cNvCxnSpPr>
          <p:nvPr/>
        </p:nvCxnSpPr>
        <p:spPr>
          <a:xfrm>
            <a:off x="-122873" y="532487"/>
            <a:ext cx="1937386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9E739FC-2FFE-C6BE-4503-0F119240F724}"/>
              </a:ext>
            </a:extLst>
          </p:cNvPr>
          <p:cNvCxnSpPr>
            <a:cxnSpLocks/>
          </p:cNvCxnSpPr>
          <p:nvPr/>
        </p:nvCxnSpPr>
        <p:spPr>
          <a:xfrm>
            <a:off x="9486900" y="535255"/>
            <a:ext cx="270666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77ACE-98C8-E28D-9643-BD8BF92B0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03B83-F3FB-50C9-D041-A22187292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AAAF08-1564-F281-C24E-2D0989A45745}"/>
              </a:ext>
            </a:extLst>
          </p:cNvPr>
          <p:cNvSpPr txBox="1"/>
          <p:nvPr/>
        </p:nvSpPr>
        <p:spPr>
          <a:xfrm>
            <a:off x="365685" y="1235913"/>
            <a:ext cx="111881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Constructed pairwise contrasts of fixed-effect estimates for lobe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First flipped sign for estimates in ordinal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Exponentiated to get odds of higher disease severity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CIs determined by exponentiating 95% confidence limits from GLIMMIX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Contrasts formed within each cut-point for NPO models </a:t>
            </a:r>
          </a:p>
        </p:txBody>
      </p:sp>
    </p:spTree>
    <p:extLst>
      <p:ext uri="{BB962C8B-B14F-4D97-AF65-F5344CB8AC3E}">
        <p14:creationId xmlns:p14="http://schemas.microsoft.com/office/powerpoint/2010/main" val="392306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8DCC0-A426-7DC5-4BE1-545CA5CB0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9764C28F-3890-C028-BE59-FBE85A2793AC}"/>
              </a:ext>
            </a:extLst>
          </p:cNvPr>
          <p:cNvSpPr txBox="1"/>
          <p:nvPr/>
        </p:nvSpPr>
        <p:spPr>
          <a:xfrm>
            <a:off x="1115302" y="411142"/>
            <a:ext cx="9586035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Methods – Multiple Testing Correction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1FADE6E-B4A0-6A3F-FB1C-1DFBB400FC56}"/>
              </a:ext>
            </a:extLst>
          </p:cNvPr>
          <p:cNvCxnSpPr>
            <a:cxnSpLocks/>
          </p:cNvCxnSpPr>
          <p:nvPr/>
        </p:nvCxnSpPr>
        <p:spPr>
          <a:xfrm>
            <a:off x="-1003058" y="553252"/>
            <a:ext cx="1937386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BA02881-EAE4-3B94-7CF6-4FFE708F7AFF}"/>
              </a:ext>
            </a:extLst>
          </p:cNvPr>
          <p:cNvCxnSpPr>
            <a:cxnSpLocks/>
          </p:cNvCxnSpPr>
          <p:nvPr/>
        </p:nvCxnSpPr>
        <p:spPr>
          <a:xfrm>
            <a:off x="10701337" y="553252"/>
            <a:ext cx="270666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47DB7-4218-5CF0-4F7B-0046037FD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8C64F-FF37-A958-6405-CF981604D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19AE10-A0C0-B758-9BAC-FB30D7B4D1D3}"/>
                  </a:ext>
                </a:extLst>
              </p:cNvPr>
              <p:cNvSpPr txBox="1"/>
              <p:nvPr/>
            </p:nvSpPr>
            <p:spPr>
              <a:xfrm>
                <a:off x="365685" y="1235913"/>
                <a:ext cx="11188140" cy="3454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FDR method proposed by Benjamini and Hochberg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Suppose we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based on corresponding p-values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400" dirty="0"/>
                  <a:t> be the ordered p-values,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400" dirty="0"/>
                  <a:t> be the null hypothesis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400" dirty="0"/>
                  <a:t>. The following procedure controls the FDR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: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be the largest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then reject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2400" dirty="0"/>
                  <a:t>, so our FDR-corrected p-values are thus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𝐹𝐷𝑅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400" dirty="0"/>
                  <a:t>, and hypotheses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𝐹𝐷𝑅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&lt;0.05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were determined to be significant.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19AE10-A0C0-B758-9BAC-FB30D7B4D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5" y="1235913"/>
                <a:ext cx="11188140" cy="3454151"/>
              </a:xfrm>
              <a:prstGeom prst="rect">
                <a:avLst/>
              </a:prstGeom>
              <a:blipFill>
                <a:blip r:embed="rId2"/>
                <a:stretch>
                  <a:fillRect l="-763" t="-1237" r="-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8E4DA3B-C4BE-9BE6-BDAC-B586557E9D15}"/>
              </a:ext>
            </a:extLst>
          </p:cNvPr>
          <p:cNvSpPr txBox="1"/>
          <p:nvPr/>
        </p:nvSpPr>
        <p:spPr>
          <a:xfrm>
            <a:off x="276225" y="5635625"/>
            <a:ext cx="1163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Benjamini Y, Hochberg Y. Controlling the False Discovery Rate: A Practical and Powerful Approach to Multiple Testing. Journal of the Royal Statistical Society Series B: Statistical Methodology. 1995 Jan 1;57(1):289–300</a:t>
            </a:r>
          </a:p>
        </p:txBody>
      </p:sp>
    </p:spTree>
    <p:extLst>
      <p:ext uri="{BB962C8B-B14F-4D97-AF65-F5344CB8AC3E}">
        <p14:creationId xmlns:p14="http://schemas.microsoft.com/office/powerpoint/2010/main" val="65394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31C54-AEA3-2302-1FF2-5836D6CFB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CA49D68-AC21-1B54-B4FA-E8864A36DF24}"/>
              </a:ext>
            </a:extLst>
          </p:cNvPr>
          <p:cNvSpPr txBox="1"/>
          <p:nvPr/>
        </p:nvSpPr>
        <p:spPr>
          <a:xfrm>
            <a:off x="2118646" y="344106"/>
            <a:ext cx="7682218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Methods – Interrater Reliability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FD50226-E40D-D5AA-0691-5A0409671AB1}"/>
              </a:ext>
            </a:extLst>
          </p:cNvPr>
          <p:cNvCxnSpPr>
            <a:cxnSpLocks/>
          </p:cNvCxnSpPr>
          <p:nvPr/>
        </p:nvCxnSpPr>
        <p:spPr>
          <a:xfrm>
            <a:off x="-623888" y="504400"/>
            <a:ext cx="2704515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14C35D9-F22E-DD43-AF83-4DBED06FA1AA}"/>
              </a:ext>
            </a:extLst>
          </p:cNvPr>
          <p:cNvCxnSpPr>
            <a:cxnSpLocks/>
          </p:cNvCxnSpPr>
          <p:nvPr/>
        </p:nvCxnSpPr>
        <p:spPr>
          <a:xfrm>
            <a:off x="9800864" y="504400"/>
            <a:ext cx="265053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219AE-DF82-847A-9882-49C9BA54D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25C0F-C03C-76DD-8393-E001A285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F7F2AE-477F-22B1-96FF-BC3DF1E2837D}"/>
                  </a:ext>
                </a:extLst>
              </p:cNvPr>
              <p:cNvSpPr txBox="1"/>
              <p:nvPr/>
            </p:nvSpPr>
            <p:spPr>
              <a:xfrm>
                <a:off x="365685" y="1235913"/>
                <a:ext cx="11188140" cy="3657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 determine interrater reliability, we calculated the interclass correlation coefficient (ICC)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 be the random intercept estimate for subject (representing between-subject variability),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𝑟𝑎𝑡𝑒𝑟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 be the random effect estimate for rater nested within subject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Want to know how much variation in scores is due to true variation in subject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Define ICC 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𝐼𝐶𝐶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𝑠𝑢𝑏𝑗𝑒𝑐𝑡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𝑠𝑢𝑏𝑗𝑒𝑐𝑡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𝑟𝑎𝑡𝑒𝑟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F7F2AE-477F-22B1-96FF-BC3DF1E28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5" y="1235913"/>
                <a:ext cx="11188140" cy="3657411"/>
              </a:xfrm>
              <a:prstGeom prst="rect">
                <a:avLst/>
              </a:prstGeom>
              <a:blipFill>
                <a:blip r:embed="rId2"/>
                <a:stretch>
                  <a:fillRect l="-763" t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58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99B4F-043E-6998-A723-AFCE3C41E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AE7F1E41-1A08-2ABD-A8AA-372153CA3741}"/>
              </a:ext>
            </a:extLst>
          </p:cNvPr>
          <p:cNvSpPr txBox="1"/>
          <p:nvPr/>
        </p:nvSpPr>
        <p:spPr>
          <a:xfrm>
            <a:off x="2118646" y="344106"/>
            <a:ext cx="7682218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Methods – Interrater Reliability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C9D121-3115-CEAB-A800-BD5F0B32EA93}"/>
              </a:ext>
            </a:extLst>
          </p:cNvPr>
          <p:cNvCxnSpPr>
            <a:cxnSpLocks/>
          </p:cNvCxnSpPr>
          <p:nvPr/>
        </p:nvCxnSpPr>
        <p:spPr>
          <a:xfrm>
            <a:off x="-623888" y="504400"/>
            <a:ext cx="2704515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1FCA95C-36DF-BAE9-282E-7745A8D2623F}"/>
              </a:ext>
            </a:extLst>
          </p:cNvPr>
          <p:cNvCxnSpPr>
            <a:cxnSpLocks/>
          </p:cNvCxnSpPr>
          <p:nvPr/>
        </p:nvCxnSpPr>
        <p:spPr>
          <a:xfrm>
            <a:off x="9800864" y="504400"/>
            <a:ext cx="265053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FA88B2-9EEF-DBF5-E10F-AE6D4A3A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7BD2E-769F-12A6-5EB4-E53D84A41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9576E56-BFA4-E456-D9EE-5916C7D53A61}"/>
                  </a:ext>
                </a:extLst>
              </p:cNvPr>
              <p:cNvSpPr txBox="1"/>
              <p:nvPr/>
            </p:nvSpPr>
            <p:spPr>
              <a:xfrm>
                <a:off x="365685" y="1235913"/>
                <a:ext cx="11188140" cy="4371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CIs determined through delta method described in Casella </a:t>
                </a:r>
                <a:r>
                  <a:rPr lang="en-US" sz="2400"/>
                  <a:t>&amp; Berger (2002)</a:t>
                </a: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 be random variables with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 and let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 For a differentiable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an approximate estimate of the variance is given by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𝑉𝑎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+2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𝐶𝑜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 have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/>
                  <a:t> parameters,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is our estimate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𝑠𝑢𝑏𝑗𝑒𝑐𝑡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is our estimate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𝑟𝑎𝑡𝑒𝑟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is our estimate for ICC.  We thus have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,  </a:t>
                </a:r>
                <a:endParaRPr lang="en-US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+2 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𝐶𝑜𝑣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9576E56-BFA4-E456-D9EE-5916C7D53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5" y="1235913"/>
                <a:ext cx="11188140" cy="4371966"/>
              </a:xfrm>
              <a:prstGeom prst="rect">
                <a:avLst/>
              </a:prstGeom>
              <a:blipFill>
                <a:blip r:embed="rId2"/>
                <a:stretch>
                  <a:fillRect l="-763" t="-976" r="-1526" b="-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297E188-8D7A-D94A-9C6C-ED3E00546EF5}"/>
              </a:ext>
            </a:extLst>
          </p:cNvPr>
          <p:cNvSpPr txBox="1"/>
          <p:nvPr/>
        </p:nvSpPr>
        <p:spPr>
          <a:xfrm>
            <a:off x="276225" y="5635625"/>
            <a:ext cx="11639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Casella G, Berger RL. Statistical inference. 2nd ed. Australia ; Pacific Grove, CA: Thomson Learning; 2002. 660 p. </a:t>
            </a:r>
          </a:p>
        </p:txBody>
      </p:sp>
    </p:spTree>
    <p:extLst>
      <p:ext uri="{BB962C8B-B14F-4D97-AF65-F5344CB8AC3E}">
        <p14:creationId xmlns:p14="http://schemas.microsoft.com/office/powerpoint/2010/main" val="212876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5FDAE-9B08-957C-C2C7-0C99ECB84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8D455A-D23A-FCBB-B0B1-C857FA258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63A2E2-75E0-07DC-BB10-C7900D4CC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35B0F-1498-E90B-4903-CA817D1C599E}"/>
              </a:ext>
            </a:extLst>
          </p:cNvPr>
          <p:cNvSpPr txBox="1"/>
          <p:nvPr/>
        </p:nvSpPr>
        <p:spPr>
          <a:xfrm>
            <a:off x="5248023" y="2295649"/>
            <a:ext cx="6210663" cy="9825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400">
                <a:solidFill>
                  <a:schemeClr val="bg1"/>
                </a:solidFill>
                <a:latin typeface="Arial"/>
                <a:cs typeface="Arial"/>
              </a:rPr>
              <a:t>Results</a:t>
            </a:r>
            <a:endParaRPr lang="en-US" sz="4400">
              <a:solidFill>
                <a:schemeClr val="bg1"/>
              </a:solidFill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3D1001-1663-C94A-D224-E1BB826C868C}"/>
              </a:ext>
            </a:extLst>
          </p:cNvPr>
          <p:cNvCxnSpPr>
            <a:cxnSpLocks/>
          </p:cNvCxnSpPr>
          <p:nvPr/>
        </p:nvCxnSpPr>
        <p:spPr>
          <a:xfrm>
            <a:off x="3811121" y="3293414"/>
            <a:ext cx="772395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212EDC3-4C30-F957-EA70-C09AE18BDD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38" t="9629" r="42414" b="73566"/>
          <a:stretch/>
        </p:blipFill>
        <p:spPr>
          <a:xfrm flipH="1">
            <a:off x="-19250" y="1666277"/>
            <a:ext cx="9480884" cy="45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2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5BC6F-3467-7712-75E0-6B0C1F04C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61C50-785F-2A02-E4AE-7B8F9693A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308A3-6F7E-C9AF-FEEB-B666D0096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3D7B7-D4FE-0A41-03A6-C5BE64BA8851}"/>
              </a:ext>
            </a:extLst>
          </p:cNvPr>
          <p:cNvSpPr txBox="1"/>
          <p:nvPr/>
        </p:nvSpPr>
        <p:spPr>
          <a:xfrm>
            <a:off x="470461" y="1346890"/>
            <a:ext cx="5625540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Atelectasis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RML significantly greater severity than RLL, LUS, LLL, and RUL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8.18-24.37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LLS significantly greater severity than RLL, LUS, LLL, and RUL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6.62-19.72 </a:t>
            </a: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pic>
        <p:nvPicPr>
          <p:cNvPr id="10" name="Picture 9" descr="A graph with red dots&#10;&#10;AI-generated content may be incorrect.">
            <a:extLst>
              <a:ext uri="{FF2B5EF4-FFF2-40B4-BE49-F238E27FC236}">
                <a16:creationId xmlns:a16="http://schemas.microsoft.com/office/drawing/2014/main" id="{F160AD46-D4C2-0176-2EAA-76A11E820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018" y="0"/>
            <a:ext cx="5435115" cy="62115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9D7628-F29A-9CC6-D616-6F39B3361C06}"/>
              </a:ext>
            </a:extLst>
          </p:cNvPr>
          <p:cNvSpPr txBox="1"/>
          <p:nvPr/>
        </p:nvSpPr>
        <p:spPr>
          <a:xfrm>
            <a:off x="332867" y="394906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866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C035A-3450-B030-4D55-C37EAB71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69805-A564-A78A-65A9-89F42075C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DF38A-DD96-98F0-5FCE-03E58F159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C41A7-6A21-1FF7-8E51-4C0754055FF4}"/>
              </a:ext>
            </a:extLst>
          </p:cNvPr>
          <p:cNvSpPr txBox="1"/>
          <p:nvPr/>
        </p:nvSpPr>
        <p:spPr>
          <a:xfrm>
            <a:off x="470460" y="770628"/>
            <a:ext cx="5625540" cy="60016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Bronchiectasis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RML significantly greater severity than all other lobes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2.39-22.58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LLS significantly greater severity than LUS, LLL, and RLL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1.76-9.44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RML’s top reduced model’s contrast had a 21.4% lower estimate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LLS’s top reduced model’s contrast had a 16.7% lower estimate</a:t>
            </a:r>
          </a:p>
          <a:p>
            <a:pPr marL="800100" lvl="1" indent="-342900">
              <a:buFont typeface="Arial"/>
              <a:buChar char="•"/>
            </a:pPr>
            <a:endParaRPr lang="en-US" sz="2400" dirty="0">
              <a:cs typeface="Arial"/>
            </a:endParaRPr>
          </a:p>
          <a:p>
            <a:pPr marL="800100" lvl="1" indent="-342900">
              <a:buFont typeface="Arial"/>
              <a:buChar char="•"/>
            </a:pPr>
            <a:endParaRPr lang="en-US" sz="2400" dirty="0">
              <a:cs typeface="Arial"/>
            </a:endParaRP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pic>
        <p:nvPicPr>
          <p:cNvPr id="5" name="Picture 4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72BC2FA4-0742-1841-7F4E-EC6F6ACD4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776" y="0"/>
            <a:ext cx="5421511" cy="6196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CFD55-E281-3876-D836-C313AD36C1DF}"/>
              </a:ext>
            </a:extLst>
          </p:cNvPr>
          <p:cNvSpPr txBox="1"/>
          <p:nvPr/>
        </p:nvSpPr>
        <p:spPr>
          <a:xfrm>
            <a:off x="333518" y="288115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419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D9570-BD8B-AA89-D24E-AFCC73825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C3725-D7A6-59EA-3AB8-2819AB428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5EE4B-B69D-36F9-FC6D-8971D993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99A63D-404F-8C7B-C069-D1B3FBE04A8B}"/>
              </a:ext>
            </a:extLst>
          </p:cNvPr>
          <p:cNvSpPr txBox="1"/>
          <p:nvPr/>
        </p:nvSpPr>
        <p:spPr>
          <a:xfrm>
            <a:off x="470460" y="1289740"/>
            <a:ext cx="5625540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Bronchiectasis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RML and LLS remain most significantly affected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OR CIs for 0|1 vs 1|2 and 0|1 vs 2|3 cut-points do not overlap for RML vs LUS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AIC for PO model lower than NPO model</a:t>
            </a:r>
          </a:p>
        </p:txBody>
      </p:sp>
      <p:pic>
        <p:nvPicPr>
          <p:cNvPr id="7" name="Picture 6" descr="A graph of a diagram&#10;&#10;AI-generated content may be incorrect.">
            <a:extLst>
              <a:ext uri="{FF2B5EF4-FFF2-40B4-BE49-F238E27FC236}">
                <a16:creationId xmlns:a16="http://schemas.microsoft.com/office/drawing/2014/main" id="{F0EDA4A5-6227-A880-896A-6B8DDB2DD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330" y="0"/>
            <a:ext cx="4347210" cy="6210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D7829C-24F3-F571-1096-FFE4F071832E}"/>
              </a:ext>
            </a:extLst>
          </p:cNvPr>
          <p:cNvSpPr txBox="1"/>
          <p:nvPr/>
        </p:nvSpPr>
        <p:spPr>
          <a:xfrm>
            <a:off x="332867" y="394906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2307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0ECFB-AB02-26D0-B7E0-2643AB0FC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D50DF814-0705-DB14-9BB8-4632DE964FAC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54BB4C1-7C66-3F3D-F4D2-561ECF68E593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018371D-076F-82A5-C5B9-C2A898C93EF8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2BCC6D-8E1B-0465-01EC-5D6B7AB7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CFB09-9D99-7FC2-25AD-63DD0C4B2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224B5-C3C5-AB46-A67E-72EE1A05E972}"/>
              </a:ext>
            </a:extLst>
          </p:cNvPr>
          <p:cNvSpPr txBox="1"/>
          <p:nvPr/>
        </p:nvSpPr>
        <p:spPr>
          <a:xfrm>
            <a:off x="470460" y="1346890"/>
            <a:ext cx="11251077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cs typeface="Arial"/>
              </a:rPr>
              <a:t>Non-tuberculous mycobacteria lung disease (NTM-LD)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Chronic infection of the lungs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Caused by inhalation of non-tuberculous mycobacteria (NTM)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Most NTM exposures do not lead to disease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Two main forms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 err="1">
                <a:cs typeface="Arial"/>
              </a:rPr>
              <a:t>Fibrocavitary</a:t>
            </a:r>
            <a:endParaRPr lang="en-US" sz="2400" dirty="0">
              <a:cs typeface="Arial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Nodular bronchiectasis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Associated with several radiographic features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Atelectasis, bronchiectasis, cavities, consolidation, ground-glass opacities, nodules, and tree-in-bud opacities</a:t>
            </a:r>
          </a:p>
        </p:txBody>
      </p:sp>
    </p:spTree>
    <p:extLst>
      <p:ext uri="{BB962C8B-B14F-4D97-AF65-F5344CB8AC3E}">
        <p14:creationId xmlns:p14="http://schemas.microsoft.com/office/powerpoint/2010/main" val="19901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FAC38-86EC-B55D-1EA2-B69E8F7A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D790B-ACD9-0C9A-0047-3A6379FA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E2CF4-47A9-FEE2-DA8D-16CD2CF2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80C954-D2B4-84D5-58F2-5B393170E6B8}"/>
              </a:ext>
            </a:extLst>
          </p:cNvPr>
          <p:cNvSpPr txBox="1"/>
          <p:nvPr/>
        </p:nvSpPr>
        <p:spPr>
          <a:xfrm>
            <a:off x="470460" y="770628"/>
            <a:ext cx="5625540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Consolidation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RML significantly greater severity than LUS, LLL, and RLL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2.12-6.47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RUL significantly greater severity than LUS, LLL, and RLL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1.63-4.96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Similar estimates between full and reduced models</a:t>
            </a:r>
          </a:p>
          <a:p>
            <a:pPr marL="800100" lvl="1" indent="-342900">
              <a:buFont typeface="Arial"/>
              <a:buChar char="•"/>
            </a:pPr>
            <a:endParaRPr lang="en-US" sz="2400" dirty="0">
              <a:cs typeface="Arial"/>
            </a:endParaRPr>
          </a:p>
          <a:p>
            <a:pPr marL="800100" lvl="1" indent="-342900">
              <a:buFont typeface="Arial"/>
              <a:buChar char="•"/>
            </a:pPr>
            <a:endParaRPr lang="en-US" sz="2400" dirty="0">
              <a:cs typeface="Arial"/>
            </a:endParaRP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pic>
        <p:nvPicPr>
          <p:cNvPr id="7" name="Picture 6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0DCDC9C-BDBC-E196-598E-9C3838EFE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96" y="0"/>
            <a:ext cx="5417344" cy="6191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01EBF6-2694-6C8E-DBC1-713D1A4CB8E8}"/>
              </a:ext>
            </a:extLst>
          </p:cNvPr>
          <p:cNvSpPr txBox="1"/>
          <p:nvPr/>
        </p:nvSpPr>
        <p:spPr>
          <a:xfrm>
            <a:off x="333518" y="288115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3875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0D72B-E002-99C8-A0D3-5E2CD482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E60314-0F1A-8BBF-78C7-D818041E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D2FE1-F295-6C09-8AEF-793FE521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AED0C2-57F0-CC8B-7B11-D8781DFB834B}"/>
              </a:ext>
            </a:extLst>
          </p:cNvPr>
          <p:cNvSpPr txBox="1"/>
          <p:nvPr/>
        </p:nvSpPr>
        <p:spPr>
          <a:xfrm>
            <a:off x="470460" y="770628"/>
            <a:ext cx="5625540" cy="48936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Ground-glass opacities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Had to dichotomize outcome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RLL significantly greater severity than LLS, RML, and LUS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2.08-3.03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RUL significantly greater severity than LLS and RML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2.00-2.05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LLL significantly greater severity than LLS and RML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1.75-1.80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 Only RLL remains significant in reduced model</a:t>
            </a:r>
            <a:endParaRPr lang="en-US" sz="2400" b="1" dirty="0">
              <a:cs typeface="Arial"/>
            </a:endParaRPr>
          </a:p>
        </p:txBody>
      </p:sp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E9C97F9E-AC3F-08D0-DC3C-318A4B50D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5" y="0"/>
            <a:ext cx="5434013" cy="6210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5BA1E5-64BC-13ED-92A8-892A33F5A3E5}"/>
              </a:ext>
            </a:extLst>
          </p:cNvPr>
          <p:cNvSpPr txBox="1"/>
          <p:nvPr/>
        </p:nvSpPr>
        <p:spPr>
          <a:xfrm>
            <a:off x="333518" y="288115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5436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2CC45-4B40-F959-217F-88001603D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00637-EA71-4298-B69F-E0066AE5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ABFC7-B2E3-ADEB-AB93-E8C695B4A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DEF92-E300-6D43-696B-B1C05A2F68EE}"/>
              </a:ext>
            </a:extLst>
          </p:cNvPr>
          <p:cNvSpPr txBox="1"/>
          <p:nvPr/>
        </p:nvSpPr>
        <p:spPr>
          <a:xfrm>
            <a:off x="470461" y="1346890"/>
            <a:ext cx="5625540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Large Nodules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RLL significantly greater severity than LUS, RML, LLS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3.58-4.71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RUL significantly greater severity than LUS, RML, LLS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3.47-4.56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LLL significantly greater severity than LUS, RML, LLS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3.25-4.28</a:t>
            </a:r>
          </a:p>
        </p:txBody>
      </p:sp>
      <p:pic>
        <p:nvPicPr>
          <p:cNvPr id="5" name="Picture 4" descr="A graph with red lines and dots&#10;&#10;AI-generated content may be incorrect.">
            <a:extLst>
              <a:ext uri="{FF2B5EF4-FFF2-40B4-BE49-F238E27FC236}">
                <a16:creationId xmlns:a16="http://schemas.microsoft.com/office/drawing/2014/main" id="{E3BCF2B1-77C2-5334-59AA-2CA2DF63F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438180" cy="6215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DE2B16-3383-9467-4AD4-1847FC38A5B5}"/>
              </a:ext>
            </a:extLst>
          </p:cNvPr>
          <p:cNvSpPr txBox="1"/>
          <p:nvPr/>
        </p:nvSpPr>
        <p:spPr>
          <a:xfrm>
            <a:off x="246507" y="401680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3938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91AEF-CABD-566C-8A7A-E8198D530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75F15A-B197-3D85-DA0D-84DEFE5E1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BC148-40D5-ECF4-0C2D-9C74E1654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A1D8D4-90F1-426B-98BD-882D1B6864D7}"/>
              </a:ext>
            </a:extLst>
          </p:cNvPr>
          <p:cNvSpPr txBox="1"/>
          <p:nvPr/>
        </p:nvSpPr>
        <p:spPr>
          <a:xfrm>
            <a:off x="470461" y="1346890"/>
            <a:ext cx="5625540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Thin Wall Cavities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No significant differences in severity by lobe</a:t>
            </a:r>
          </a:p>
        </p:txBody>
      </p:sp>
      <p:pic>
        <p:nvPicPr>
          <p:cNvPr id="7" name="Picture 6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2A5D8BA6-D7E3-C171-AC8A-3738B8D71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30" y="0"/>
            <a:ext cx="5409009" cy="6181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D02765-A8FD-DDD2-B736-FA99CDE9014D}"/>
              </a:ext>
            </a:extLst>
          </p:cNvPr>
          <p:cNvSpPr txBox="1"/>
          <p:nvPr/>
        </p:nvSpPr>
        <p:spPr>
          <a:xfrm>
            <a:off x="332867" y="394906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0553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DC1B0-4393-1417-0C16-324E319F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BE63B-8B9C-5F32-3F25-C0DD8550F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97FE6-B7AE-1105-5AA3-59D368967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79AE9D-185A-2A7D-38FE-5191C9731A83}"/>
              </a:ext>
            </a:extLst>
          </p:cNvPr>
          <p:cNvSpPr txBox="1"/>
          <p:nvPr/>
        </p:nvSpPr>
        <p:spPr>
          <a:xfrm>
            <a:off x="470461" y="1346890"/>
            <a:ext cx="5625540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Thick Wall Cavities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RUL significantly greater severity than all other lobes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3.60-58.29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RLL significantly greater severity than RML, LLS, LLL, and LUS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2.30-16.21</a:t>
            </a:r>
          </a:p>
        </p:txBody>
      </p:sp>
      <p:pic>
        <p:nvPicPr>
          <p:cNvPr id="7" name="Picture 6" descr="A graph with red dots&#10;&#10;AI-generated content may be incorrect.">
            <a:extLst>
              <a:ext uri="{FF2B5EF4-FFF2-40B4-BE49-F238E27FC236}">
                <a16:creationId xmlns:a16="http://schemas.microsoft.com/office/drawing/2014/main" id="{2866892C-FDAA-469B-A8FC-12E2DC8C1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61" y="0"/>
            <a:ext cx="5425678" cy="6200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241922-EF76-A064-9D21-0603CBBF230E}"/>
              </a:ext>
            </a:extLst>
          </p:cNvPr>
          <p:cNvSpPr txBox="1"/>
          <p:nvPr/>
        </p:nvSpPr>
        <p:spPr>
          <a:xfrm>
            <a:off x="332867" y="394906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3063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CA812-1ECD-FFB1-3025-E5F4EE4C4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DF148-345E-8300-EB10-C4FB0A09B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737FC-3688-D8C7-81D4-46C1F0F64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12BCB-CB07-D5A4-D36D-092EEE0CBF6B}"/>
              </a:ext>
            </a:extLst>
          </p:cNvPr>
          <p:cNvSpPr txBox="1"/>
          <p:nvPr/>
        </p:nvSpPr>
        <p:spPr>
          <a:xfrm>
            <a:off x="469809" y="978908"/>
            <a:ext cx="5625540" cy="34163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Tree-in-bud Opacities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RLL significantly greater severity than LUS, LLS, RUL, and RML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1.85-6.54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LLL significantly greater severity than LUS, LLS, and RUL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ORs: 1.60-4.88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Similar estimates between full and reduced models</a:t>
            </a:r>
            <a:endParaRPr lang="en-US" sz="2400" b="1" dirty="0">
              <a:cs typeface="Arial"/>
            </a:endParaRPr>
          </a:p>
        </p:txBody>
      </p:sp>
      <p:pic>
        <p:nvPicPr>
          <p:cNvPr id="7" name="Picture 6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CBDDD8C1-2D03-C088-EB49-4BC42903F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20" y="0"/>
            <a:ext cx="5425678" cy="6200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810BED-851A-9BD4-E322-A8D437F43AD5}"/>
              </a:ext>
            </a:extLst>
          </p:cNvPr>
          <p:cNvSpPr txBox="1"/>
          <p:nvPr/>
        </p:nvSpPr>
        <p:spPr>
          <a:xfrm>
            <a:off x="332867" y="394906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97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25C56-2E33-FFEA-190D-94C83DE8A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82D1A0-4D41-3099-5C4C-0FEEEB840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451A2-E2FB-DF16-7614-ED9F817A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64452E-334A-CAED-C8A2-5032CDAF1B25}"/>
              </a:ext>
            </a:extLst>
          </p:cNvPr>
          <p:cNvSpPr txBox="1"/>
          <p:nvPr/>
        </p:nvSpPr>
        <p:spPr>
          <a:xfrm>
            <a:off x="470460" y="1289740"/>
            <a:ext cx="5625540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Tree-in-bud Opacities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RLL and LLL remain most significantly affected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OR CIs for 0|1 vs 1|2 cut-points do not overlap for RLL vs LUS, LLL vs LUS, and RML vs LUS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AIC for NPO model lower than PO model</a:t>
            </a: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7E54E230-905D-6946-DCA1-4E96F2940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26" y="0"/>
            <a:ext cx="4323874" cy="6176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2FA032-E6E3-C42B-0F23-82A3C6C4FC41}"/>
              </a:ext>
            </a:extLst>
          </p:cNvPr>
          <p:cNvSpPr txBox="1"/>
          <p:nvPr/>
        </p:nvSpPr>
        <p:spPr>
          <a:xfrm>
            <a:off x="332867" y="394906"/>
            <a:ext cx="589942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Lobe Comparisons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975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4C45A-EF5E-559C-5E38-4FCCAD6F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ED5D2-D0DF-DB5D-0117-7D32245F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59A70-C060-2961-9BFC-AB7B579F10CB}"/>
              </a:ext>
            </a:extLst>
          </p:cNvPr>
          <p:cNvSpPr txBox="1"/>
          <p:nvPr/>
        </p:nvSpPr>
        <p:spPr>
          <a:xfrm>
            <a:off x="1501439" y="780415"/>
            <a:ext cx="393906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3200" b="1" dirty="0">
                <a:solidFill>
                  <a:srgbClr val="056B7D"/>
                </a:solidFill>
                <a:latin typeface="Arial"/>
                <a:cs typeface="Arial"/>
              </a:rPr>
              <a:t>Results – Interrater Agreement</a:t>
            </a:r>
            <a:endParaRPr lang="en-US" sz="1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10C45C0-1D5E-28EE-6606-E24CDF584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033791"/>
              </p:ext>
            </p:extLst>
          </p:nvPr>
        </p:nvGraphicFramePr>
        <p:xfrm>
          <a:off x="525906" y="2420465"/>
          <a:ext cx="5890134" cy="2017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067">
                  <a:extLst>
                    <a:ext uri="{9D8B030D-6E8A-4147-A177-3AD203B41FA5}">
                      <a16:colId xmlns:a16="http://schemas.microsoft.com/office/drawing/2014/main" val="2141968689"/>
                    </a:ext>
                  </a:extLst>
                </a:gridCol>
                <a:gridCol w="2945067">
                  <a:extLst>
                    <a:ext uri="{9D8B030D-6E8A-4147-A177-3AD203B41FA5}">
                      <a16:colId xmlns:a16="http://schemas.microsoft.com/office/drawing/2014/main" val="4175245614"/>
                    </a:ext>
                  </a:extLst>
                </a:gridCol>
              </a:tblGrid>
              <a:tr h="403209">
                <a:tc>
                  <a:txBody>
                    <a:bodyPr/>
                    <a:lstStyle/>
                    <a:p>
                      <a:r>
                        <a:rPr lang="en-US" sz="2000" dirty="0"/>
                        <a:t>Feature</a:t>
                      </a:r>
                    </a:p>
                  </a:txBody>
                  <a:tcPr marL="98612" marR="98612" marT="49307" marB="4930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ICC (95% CI)</a:t>
                      </a:r>
                    </a:p>
                  </a:txBody>
                  <a:tcPr marL="98612" marR="98612" marT="49307" marB="49307"/>
                </a:tc>
                <a:extLst>
                  <a:ext uri="{0D108BD9-81ED-4DB2-BD59-A6C34878D82A}">
                    <a16:rowId xmlns:a16="http://schemas.microsoft.com/office/drawing/2014/main" val="3510013080"/>
                  </a:ext>
                </a:extLst>
              </a:tr>
              <a:tr h="403209">
                <a:tc>
                  <a:txBody>
                    <a:bodyPr/>
                    <a:lstStyle/>
                    <a:p>
                      <a:r>
                        <a:rPr lang="en-US" sz="2000" dirty="0"/>
                        <a:t>Bronchiectasis</a:t>
                      </a:r>
                    </a:p>
                  </a:txBody>
                  <a:tcPr marL="98612" marR="98612" marT="49307" marB="4930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0.82 (0.74-0.90)</a:t>
                      </a:r>
                    </a:p>
                  </a:txBody>
                  <a:tcPr marL="98612" marR="98612" marT="49307" marB="49307"/>
                </a:tc>
                <a:extLst>
                  <a:ext uri="{0D108BD9-81ED-4DB2-BD59-A6C34878D82A}">
                    <a16:rowId xmlns:a16="http://schemas.microsoft.com/office/drawing/2014/main" val="1374603044"/>
                  </a:ext>
                </a:extLst>
              </a:tr>
              <a:tr h="403209">
                <a:tc>
                  <a:txBody>
                    <a:bodyPr/>
                    <a:lstStyle/>
                    <a:p>
                      <a:r>
                        <a:rPr lang="en-US" sz="2000" dirty="0"/>
                        <a:t>Consolidation</a:t>
                      </a:r>
                    </a:p>
                  </a:txBody>
                  <a:tcPr marL="98612" marR="98612" marT="49307" marB="4930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0.85 (0.73-0.97)</a:t>
                      </a:r>
                    </a:p>
                  </a:txBody>
                  <a:tcPr marL="98612" marR="98612" marT="49307" marB="49307"/>
                </a:tc>
                <a:extLst>
                  <a:ext uri="{0D108BD9-81ED-4DB2-BD59-A6C34878D82A}">
                    <a16:rowId xmlns:a16="http://schemas.microsoft.com/office/drawing/2014/main" val="2968651194"/>
                  </a:ext>
                </a:extLst>
              </a:tr>
              <a:tr h="403209">
                <a:tc>
                  <a:txBody>
                    <a:bodyPr/>
                    <a:lstStyle/>
                    <a:p>
                      <a:r>
                        <a:rPr lang="en-US" sz="2000" dirty="0"/>
                        <a:t>Ground-Glass Opacities</a:t>
                      </a:r>
                    </a:p>
                  </a:txBody>
                  <a:tcPr marL="98612" marR="98612" marT="49307" marB="4930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0.90 (0.80-1.00)</a:t>
                      </a:r>
                    </a:p>
                  </a:txBody>
                  <a:tcPr marL="98612" marR="98612" marT="49307" marB="49307"/>
                </a:tc>
                <a:extLst>
                  <a:ext uri="{0D108BD9-81ED-4DB2-BD59-A6C34878D82A}">
                    <a16:rowId xmlns:a16="http://schemas.microsoft.com/office/drawing/2014/main" val="344812476"/>
                  </a:ext>
                </a:extLst>
              </a:tr>
              <a:tr h="403209">
                <a:tc>
                  <a:txBody>
                    <a:bodyPr/>
                    <a:lstStyle/>
                    <a:p>
                      <a:r>
                        <a:rPr lang="en-US" sz="2000" dirty="0"/>
                        <a:t>Tree-in-bud Opacities</a:t>
                      </a:r>
                    </a:p>
                  </a:txBody>
                  <a:tcPr marL="98612" marR="98612" marT="49307" marB="4930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0.96 (0.90-1.00)</a:t>
                      </a:r>
                    </a:p>
                  </a:txBody>
                  <a:tcPr marL="98612" marR="98612" marT="49307" marB="49307"/>
                </a:tc>
                <a:extLst>
                  <a:ext uri="{0D108BD9-81ED-4DB2-BD59-A6C34878D82A}">
                    <a16:rowId xmlns:a16="http://schemas.microsoft.com/office/drawing/2014/main" val="324060293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50FC24E-3CFE-173C-0CDD-D23B5AFB8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880" y="42446"/>
            <a:ext cx="5024120" cy="3115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F682FD-A248-C2BD-2E1E-2415E0006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880" y="3151297"/>
            <a:ext cx="5015222" cy="30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0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6E9D5-ED50-BAF0-E864-B6F138361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A571C3-0BEE-60CE-3930-41B84FE21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D3A622-6B37-31B9-745A-1A67848F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7465D-D9BE-1238-E644-98EF7A69812D}"/>
              </a:ext>
            </a:extLst>
          </p:cNvPr>
          <p:cNvSpPr txBox="1"/>
          <p:nvPr/>
        </p:nvSpPr>
        <p:spPr>
          <a:xfrm>
            <a:off x="5323505" y="2331592"/>
            <a:ext cx="6210663" cy="9825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400">
                <a:solidFill>
                  <a:schemeClr val="bg1"/>
                </a:solidFill>
                <a:latin typeface="Arial"/>
                <a:cs typeface="Arial"/>
              </a:rPr>
              <a:t>Discussion</a:t>
            </a:r>
            <a:endParaRPr lang="en-US" sz="4400">
              <a:solidFill>
                <a:schemeClr val="bg1"/>
              </a:solidFill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4D8810-DF46-C319-3956-43CB15EF1C86}"/>
              </a:ext>
            </a:extLst>
          </p:cNvPr>
          <p:cNvCxnSpPr>
            <a:cxnSpLocks/>
          </p:cNvCxnSpPr>
          <p:nvPr/>
        </p:nvCxnSpPr>
        <p:spPr>
          <a:xfrm>
            <a:off x="3811121" y="3293414"/>
            <a:ext cx="772395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AECEED4-06D2-C4F5-CA83-D734281403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38" t="9629" r="42414" b="73566"/>
          <a:stretch/>
        </p:blipFill>
        <p:spPr>
          <a:xfrm flipH="1">
            <a:off x="-19250" y="1666277"/>
            <a:ext cx="9480884" cy="45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4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227EE-27FA-FD7E-899E-313632CA3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8884959-0A8F-D3F6-DA5B-F9FAFB09B090}"/>
              </a:ext>
            </a:extLst>
          </p:cNvPr>
          <p:cNvSpPr txBox="1"/>
          <p:nvPr/>
        </p:nvSpPr>
        <p:spPr>
          <a:xfrm>
            <a:off x="1826403" y="391329"/>
            <a:ext cx="826670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Discussion – Health Implications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9179BD-72DA-ECA1-D2FB-E55AA2593E16}"/>
              </a:ext>
            </a:extLst>
          </p:cNvPr>
          <p:cNvCxnSpPr>
            <a:cxnSpLocks/>
          </p:cNvCxnSpPr>
          <p:nvPr/>
        </p:nvCxnSpPr>
        <p:spPr>
          <a:xfrm>
            <a:off x="-822008" y="511770"/>
            <a:ext cx="2704515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7805348-A8A3-C100-5A58-23C3C8809CE4}"/>
              </a:ext>
            </a:extLst>
          </p:cNvPr>
          <p:cNvCxnSpPr>
            <a:cxnSpLocks/>
          </p:cNvCxnSpPr>
          <p:nvPr/>
        </p:nvCxnSpPr>
        <p:spPr>
          <a:xfrm>
            <a:off x="10028530" y="511770"/>
            <a:ext cx="265053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39376-A70F-D0A2-9E94-BCA3C3788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C9EE5-8953-0933-96BF-61BE9FB2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71656-5640-AE74-A0E9-FD986C0891B6}"/>
              </a:ext>
            </a:extLst>
          </p:cNvPr>
          <p:cNvSpPr txBox="1"/>
          <p:nvPr/>
        </p:nvSpPr>
        <p:spPr>
          <a:xfrm>
            <a:off x="365685" y="1235913"/>
            <a:ext cx="111881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Our results indicate that the RUL has greater severity of thick wall cavities than all other lobes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Upper lobes have decreased blood perfusion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Decreased flow of immune cells/antibiotics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Greater stress on lung tissue of upper lobes during inspiration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Weight of lower lobes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May warrant lifestyle/treatment changes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Refraining from intense exercise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Lying down when resting and receiving antibiotics</a:t>
            </a:r>
          </a:p>
        </p:txBody>
      </p:sp>
    </p:spTree>
    <p:extLst>
      <p:ext uri="{BB962C8B-B14F-4D97-AF65-F5344CB8AC3E}">
        <p14:creationId xmlns:p14="http://schemas.microsoft.com/office/powerpoint/2010/main" val="274538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E1DD7-A0E4-AA33-FE40-A2B001C15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4903E4A-7F0B-C2B5-18A5-38A4A4E5A462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C376A3-3B1C-D396-44E5-AC602C33384B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9AE4B1-5F8B-0A42-C031-24F6D3E44501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D4EE4-D401-BD43-61E2-EC6E727EF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D38EA-31FF-8E98-1352-2FEC48577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1B1D91-CD03-D1A1-3596-8C24C017F7A6}"/>
              </a:ext>
            </a:extLst>
          </p:cNvPr>
          <p:cNvSpPr txBox="1"/>
          <p:nvPr/>
        </p:nvSpPr>
        <p:spPr>
          <a:xfrm>
            <a:off x="470461" y="1346890"/>
            <a:ext cx="5625540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Atelectasis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Collapse or reduction in inflation of lung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Identified by a reduction in volume and increase in opacity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CT scan on the right shows atelectasis of right middle lobe</a:t>
            </a: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7A4FF-A5A3-ED9E-63A5-ABAEA92A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645" y="1704825"/>
            <a:ext cx="4503810" cy="34483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F3B45B-DD02-45CA-94B6-DE474D88A049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Hansell DM, Bankier AA, </a:t>
            </a:r>
            <a:r>
              <a:rPr lang="en-US" sz="1200" i="1" dirty="0" err="1"/>
              <a:t>MacMahon</a:t>
            </a:r>
            <a:r>
              <a:rPr lang="en-US" sz="1200" i="1" dirty="0"/>
              <a:t> H, McLoud TC, Müller NL, Remy J. Fleischner Society: Glossary of Terms for Thoracic Imaging. Radiology. 2008 Mar;246(3):697–722</a:t>
            </a:r>
          </a:p>
        </p:txBody>
      </p:sp>
    </p:spTree>
    <p:extLst>
      <p:ext uri="{BB962C8B-B14F-4D97-AF65-F5344CB8AC3E}">
        <p14:creationId xmlns:p14="http://schemas.microsoft.com/office/powerpoint/2010/main" val="2954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F2003-85FE-9580-920D-74E2C112D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D35A1A6C-C382-B7D9-753D-878778671364}"/>
              </a:ext>
            </a:extLst>
          </p:cNvPr>
          <p:cNvSpPr txBox="1"/>
          <p:nvPr/>
        </p:nvSpPr>
        <p:spPr>
          <a:xfrm>
            <a:off x="1826403" y="391329"/>
            <a:ext cx="8266704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Discussion – Limitations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2B4B48-E9B2-9744-F3B0-141D9C18A5B5}"/>
              </a:ext>
            </a:extLst>
          </p:cNvPr>
          <p:cNvCxnSpPr>
            <a:cxnSpLocks/>
          </p:cNvCxnSpPr>
          <p:nvPr/>
        </p:nvCxnSpPr>
        <p:spPr>
          <a:xfrm>
            <a:off x="-822008" y="511770"/>
            <a:ext cx="2704515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FFF768-A288-EFDA-5292-B8EBE5D7B69F}"/>
              </a:ext>
            </a:extLst>
          </p:cNvPr>
          <p:cNvCxnSpPr>
            <a:cxnSpLocks/>
          </p:cNvCxnSpPr>
          <p:nvPr/>
        </p:nvCxnSpPr>
        <p:spPr>
          <a:xfrm>
            <a:off x="10028530" y="511770"/>
            <a:ext cx="265053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858D4-1139-76FC-3793-BF55A08C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6A0A5-A01D-2128-B973-4C4F4EBA7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92514-9891-4785-ED5C-0C79B58994B0}"/>
              </a:ext>
            </a:extLst>
          </p:cNvPr>
          <p:cNvSpPr txBox="1"/>
          <p:nvPr/>
        </p:nvSpPr>
        <p:spPr>
          <a:xfrm>
            <a:off x="365685" y="1235913"/>
            <a:ext cx="111881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Couldn’t fit full random effects structure for all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Not fully accounting for all repeated measures per subject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Bayesian approach if more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Separate models fit for each feature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May not account for correlated scores between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Referral bias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Patients were referred to the study by their primary care physicians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Results may not be generalizable to broader NTM-LD population </a:t>
            </a:r>
          </a:p>
        </p:txBody>
      </p:sp>
    </p:spTree>
    <p:extLst>
      <p:ext uri="{BB962C8B-B14F-4D97-AF65-F5344CB8AC3E}">
        <p14:creationId xmlns:p14="http://schemas.microsoft.com/office/powerpoint/2010/main" val="225823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871F7-AEB3-D579-783D-F9F17B052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9F2CA2-DB53-32E3-B5D8-85154EFE2E0B}"/>
              </a:ext>
            </a:extLst>
          </p:cNvPr>
          <p:cNvCxnSpPr>
            <a:cxnSpLocks/>
          </p:cNvCxnSpPr>
          <p:nvPr/>
        </p:nvCxnSpPr>
        <p:spPr>
          <a:xfrm>
            <a:off x="3976058" y="2973374"/>
            <a:ext cx="7723953" cy="0"/>
          </a:xfrm>
          <a:prstGeom prst="line">
            <a:avLst/>
          </a:prstGeom>
          <a:ln w="285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0B0DFEF-C63F-49A0-2943-C74489C0F7FB}"/>
              </a:ext>
            </a:extLst>
          </p:cNvPr>
          <p:cNvGrpSpPr/>
          <p:nvPr/>
        </p:nvGrpSpPr>
        <p:grpSpPr>
          <a:xfrm>
            <a:off x="0" y="6213062"/>
            <a:ext cx="12192000" cy="638881"/>
            <a:chOff x="0" y="6213062"/>
            <a:chExt cx="12192000" cy="6388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1B855A-BE28-CA0F-EDF7-95958A21AB26}"/>
                </a:ext>
              </a:extLst>
            </p:cNvPr>
            <p:cNvSpPr/>
            <p:nvPr/>
          </p:nvSpPr>
          <p:spPr>
            <a:xfrm>
              <a:off x="0" y="6213062"/>
              <a:ext cx="12192000" cy="638881"/>
            </a:xfrm>
            <a:prstGeom prst="rect">
              <a:avLst/>
            </a:prstGeom>
            <a:solidFill>
              <a:srgbClr val="0B061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2E4C25-5E72-DF90-C8D9-6EF56EB9B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849" y="6400800"/>
              <a:ext cx="2513669" cy="271039"/>
            </a:xfrm>
            <a:prstGeom prst="rect">
              <a:avLst/>
            </a:prstGeom>
            <a:effectLst/>
          </p:spPr>
        </p:pic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A3F6E08D-9280-E3AC-05CE-18B7CBAB554E}"/>
                </a:ext>
              </a:extLst>
            </p:cNvPr>
            <p:cNvSpPr txBox="1">
              <a:spLocks/>
            </p:cNvSpPr>
            <p:nvPr/>
          </p:nvSpPr>
          <p:spPr>
            <a:xfrm>
              <a:off x="4142050" y="6438091"/>
              <a:ext cx="7687534" cy="20590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i="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r"/>
              <a:r>
                <a:rPr lang="en-US" sz="1200" kern="0" spc="1000">
                  <a:solidFill>
                    <a:schemeClr val="bg1"/>
                  </a:solidFill>
                </a:rPr>
                <a:t>51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33A54B5-DB12-78C5-55F7-AB9B1121BA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32433" y="6540629"/>
              <a:ext cx="359567" cy="0"/>
            </a:xfrm>
            <a:prstGeom prst="line">
              <a:avLst/>
            </a:prstGeom>
            <a:solidFill>
              <a:srgbClr val="0B0612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46E484D-7D69-650B-2909-533F6608D73C}"/>
              </a:ext>
            </a:extLst>
          </p:cNvPr>
          <p:cNvSpPr txBox="1"/>
          <p:nvPr/>
        </p:nvSpPr>
        <p:spPr>
          <a:xfrm>
            <a:off x="819401" y="2111658"/>
            <a:ext cx="107682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3600" b="1">
                <a:latin typeface="Arial"/>
                <a:cs typeface="Arial"/>
              </a:rPr>
              <a:t>Questions?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3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DD2BD-DE58-BABE-FA6D-58B26C8FF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F5636036-CF05-BEF6-2625-EB5B5FFDB32A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>
                <a:solidFill>
                  <a:srgbClr val="056B7D"/>
                </a:solidFill>
                <a:latin typeface="Arial"/>
                <a:cs typeface="Arial"/>
              </a:rPr>
              <a:t>References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5D6765-B818-9E8F-A6E3-8200A34A254C}"/>
              </a:ext>
            </a:extLst>
          </p:cNvPr>
          <p:cNvCxnSpPr>
            <a:cxnSpLocks/>
          </p:cNvCxnSpPr>
          <p:nvPr/>
        </p:nvCxnSpPr>
        <p:spPr>
          <a:xfrm>
            <a:off x="-137160" y="864377"/>
            <a:ext cx="3679875" cy="276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B1D4236-58B9-72C4-1AF1-FCE01DD7F9F2}"/>
              </a:ext>
            </a:extLst>
          </p:cNvPr>
          <p:cNvCxnSpPr>
            <a:cxnSpLocks/>
          </p:cNvCxnSpPr>
          <p:nvPr/>
        </p:nvCxnSpPr>
        <p:spPr>
          <a:xfrm>
            <a:off x="8649287" y="892442"/>
            <a:ext cx="3599840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1F7C4-2A0A-EC39-4457-1F44D06E2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32431-8F5C-70F9-D100-BB8B86DFE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9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B5A82-0FB0-B46A-029F-44598C514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D1E7EF92-E832-3632-9FB2-1D0A8EDCB4FB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96C320F-8A09-3510-8B57-54C619E8C176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5F238F2-3313-2ADC-7E07-460CBA98EAD6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7405D-1B4B-ECB3-69DC-23C67CC36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78507-D32A-9A1F-F868-B626E001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9A7FE-A7C2-1556-0FFF-C30CD3BE90A8}"/>
              </a:ext>
            </a:extLst>
          </p:cNvPr>
          <p:cNvSpPr txBox="1"/>
          <p:nvPr/>
        </p:nvSpPr>
        <p:spPr>
          <a:xfrm>
            <a:off x="470461" y="1346890"/>
            <a:ext cx="5625540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Bronchiectasis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Permanent dilation of airways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Identified by widening and lack of tapering of airways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CT scan on the right shows varicose bronchiectasis</a:t>
            </a: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4C10C8-A711-75A1-773E-3FEE7BFC3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382" y="1196146"/>
            <a:ext cx="4522862" cy="4465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F7DB3D-97C9-557D-A4F1-F77FD96721F9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Hansell DM, Bankier AA, </a:t>
            </a:r>
            <a:r>
              <a:rPr lang="en-US" sz="1200" i="1" dirty="0" err="1"/>
              <a:t>MacMahon</a:t>
            </a:r>
            <a:r>
              <a:rPr lang="en-US" sz="1200" i="1" dirty="0"/>
              <a:t> H, McLoud TC, Müller NL, Remy J. Fleischner Society: Glossary of Terms for Thoracic Imaging. Radiology. 2008 Mar;246(3):697–722</a:t>
            </a:r>
          </a:p>
        </p:txBody>
      </p:sp>
    </p:spTree>
    <p:extLst>
      <p:ext uri="{BB962C8B-B14F-4D97-AF65-F5344CB8AC3E}">
        <p14:creationId xmlns:p14="http://schemas.microsoft.com/office/powerpoint/2010/main" val="245053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37538-5FB6-A545-7F26-084E39FA0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D67479E-7344-5BC6-0EC6-A8880CDDE2B6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CFF19D-459C-211F-B487-177B94349E5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C6FD269-A725-5463-98B9-11A059E7827C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20A63-1DC5-8A3F-C518-C28291C7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BC150-36C2-69BA-4321-1890D7584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5DC38-58E3-7586-7548-EC9C183425BD}"/>
              </a:ext>
            </a:extLst>
          </p:cNvPr>
          <p:cNvSpPr txBox="1"/>
          <p:nvPr/>
        </p:nvSpPr>
        <p:spPr>
          <a:xfrm>
            <a:off x="470461" y="1346890"/>
            <a:ext cx="5625540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Cavities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Gas-filled spaces within areas of consolidation, masses, or nodules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CT scan on right shows cavitating mass in right upper lobe</a:t>
            </a: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9D7DC-146D-36F2-9BEC-C41B1821F420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Hansell DM, Bankier AA, </a:t>
            </a:r>
            <a:r>
              <a:rPr lang="en-US" sz="1200" i="1" dirty="0" err="1"/>
              <a:t>MacMahon</a:t>
            </a:r>
            <a:r>
              <a:rPr lang="en-US" sz="1200" i="1" dirty="0"/>
              <a:t> H, McLoud TC, Müller NL, Remy J. Fleischner Society: Glossary of Terms for Thoracic Imaging. Radiology. 2008 Mar;246(3):697–722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3039D-687B-D161-3F41-DA1C31865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489" y="1752454"/>
            <a:ext cx="4465707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77695-0956-AF76-1078-86CB79173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E2262F75-1BA7-831E-D98D-81D3C3C08499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75E93C9-9EE7-EF49-69DB-F47CFD05948A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95D2DC-80C2-1B6C-C206-05FA5CC97E2A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53A6B1-F996-6947-3418-152E53D85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4F0AF-BFC0-2F8D-3E1B-CBB38D22D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0C2FA-C8B5-B828-3BB2-29AE4CADE3D4}"/>
              </a:ext>
            </a:extLst>
          </p:cNvPr>
          <p:cNvSpPr txBox="1"/>
          <p:nvPr/>
        </p:nvSpPr>
        <p:spPr>
          <a:xfrm>
            <a:off x="470461" y="1346890"/>
            <a:ext cx="5625540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Consolidation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Air in lung replaced by fluid or other disease byproduct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Renders lung “solid” looking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Appears as opaque areas in CT images</a:t>
            </a: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FD74D-8CCC-B57B-234B-58E3A357BA17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Hansell DM, Bankier AA, </a:t>
            </a:r>
            <a:r>
              <a:rPr lang="en-US" sz="1200" i="1" dirty="0" err="1"/>
              <a:t>MacMahon</a:t>
            </a:r>
            <a:r>
              <a:rPr lang="en-US" sz="1200" i="1" dirty="0"/>
              <a:t> H, McLoud TC, Müller NL, Remy J. Fleischner Society: Glossary of Terms for Thoracic Imaging. Radiology. 2008 Mar;246(3):697–722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00D23-9ADA-1676-56A7-5656179F4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295" y="1891532"/>
            <a:ext cx="4439035" cy="30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0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26CD3-EA39-0A77-B8C3-EB09AC70B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16072863-0A74-9363-EF02-FC44CF7819E9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34E6D7-742F-FC63-7BD6-F4490DA3E9C9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B8E419-B7C3-33A4-5C1B-49D759A2E581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E6512-DF2E-374D-5B8B-C7CD49D4B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3F33F-9C85-6C50-EE1F-9705A412C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BE7C7-5375-6DE9-EC04-FF3C17A41141}"/>
              </a:ext>
            </a:extLst>
          </p:cNvPr>
          <p:cNvSpPr txBox="1"/>
          <p:nvPr/>
        </p:nvSpPr>
        <p:spPr>
          <a:xfrm>
            <a:off x="470461" y="1346890"/>
            <a:ext cx="5625540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Ground-glass opacities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Caused by fluid in airspaces or thickening of lung tissue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Appear as hazy opacities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cs typeface="Arial"/>
              </a:rPr>
              <a:t>Not as opaque as consolidation</a:t>
            </a:r>
          </a:p>
          <a:p>
            <a:pPr marL="800100" lvl="1" indent="-342900">
              <a:buFont typeface="Arial"/>
              <a:buChar char="•"/>
            </a:pPr>
            <a:endParaRPr lang="en-US" sz="2400" b="1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18862-13F2-0B28-CCED-F776A906A8E7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Hansell DM, Bankier AA, </a:t>
            </a:r>
            <a:r>
              <a:rPr lang="en-US" sz="1200" i="1" dirty="0" err="1"/>
              <a:t>MacMahon</a:t>
            </a:r>
            <a:r>
              <a:rPr lang="en-US" sz="1200" i="1" dirty="0"/>
              <a:t> H, McLoud TC, Müller NL, Remy J. Fleischner Society: Glossary of Terms for Thoracic Imaging. Radiology. 2008 Mar;246(3):697–722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972D89-C787-26A1-72D4-C430C7FFB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774" y="1777222"/>
            <a:ext cx="4477138" cy="33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8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6D426-1B15-1BEF-D0D7-5D6314DF5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4EDB288-0655-C498-CD66-FD1979FCC96F}"/>
              </a:ext>
            </a:extLst>
          </p:cNvPr>
          <p:cNvSpPr txBox="1"/>
          <p:nvPr/>
        </p:nvSpPr>
        <p:spPr>
          <a:xfrm>
            <a:off x="2747656" y="623121"/>
            <a:ext cx="6696687" cy="4825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algn="ctr">
              <a:lnSpc>
                <a:spcPts val="3060"/>
              </a:lnSpc>
            </a:pPr>
            <a:r>
              <a:rPr lang="en-US" sz="4000" b="1" dirty="0">
                <a:solidFill>
                  <a:srgbClr val="056B7D"/>
                </a:solidFill>
                <a:latin typeface="Arial"/>
                <a:cs typeface="Arial"/>
              </a:rPr>
              <a:t>Intro – Disease Overview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5D532C5-E5EE-25C8-373B-27E672B6216C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-137160" y="864377"/>
            <a:ext cx="2884816" cy="1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A655191-7A61-4C81-CE69-65C12009F887}"/>
              </a:ext>
            </a:extLst>
          </p:cNvPr>
          <p:cNvCxnSpPr>
            <a:cxnSpLocks/>
          </p:cNvCxnSpPr>
          <p:nvPr/>
        </p:nvCxnSpPr>
        <p:spPr>
          <a:xfrm>
            <a:off x="9548813" y="892442"/>
            <a:ext cx="2700314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854F3-5262-BCC8-E997-F11446DFF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40E5B-EEF7-5D8A-92EC-7A34B25F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3309-9F89-46FC-84B7-2246F4700237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008BD-E32A-0C7D-B9A5-07DC1FF10481}"/>
              </a:ext>
            </a:extLst>
          </p:cNvPr>
          <p:cNvSpPr txBox="1"/>
          <p:nvPr/>
        </p:nvSpPr>
        <p:spPr>
          <a:xfrm>
            <a:off x="470461" y="1346890"/>
            <a:ext cx="5625540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cs typeface="Arial"/>
              </a:rPr>
              <a:t>Nodules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Round opacities measuring up to 3cm in diameter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Arial"/>
              </a:rPr>
              <a:t>CT scan on right shows irregular nodule in left lower lobe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8C733-7D83-D064-CD53-AD6F76740B49}"/>
              </a:ext>
            </a:extLst>
          </p:cNvPr>
          <p:cNvSpPr txBox="1"/>
          <p:nvPr/>
        </p:nvSpPr>
        <p:spPr>
          <a:xfrm>
            <a:off x="157161" y="5827056"/>
            <a:ext cx="118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Hansell DM, Bankier AA, </a:t>
            </a:r>
            <a:r>
              <a:rPr lang="en-US" sz="1200" i="1" dirty="0" err="1"/>
              <a:t>MacMahon</a:t>
            </a:r>
            <a:r>
              <a:rPr lang="en-US" sz="1200" i="1" dirty="0"/>
              <a:t> H, McLoud TC, Müller NL, Remy J. Fleischner Society: Glossary of Terms for Thoracic Imaging. Radiology. 2008 Mar;246(3):697–722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47D93-60CA-3C8E-8C66-AAC429A7A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304" y="1247725"/>
            <a:ext cx="3652078" cy="43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2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oSPH Brand Colors">
      <a:dk1>
        <a:srgbClr val="4A4C4F"/>
      </a:dk1>
      <a:lt1>
        <a:srgbClr val="FFFFFF"/>
      </a:lt1>
      <a:dk2>
        <a:srgbClr val="006E80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90F11"/>
      </a:hlink>
      <a:folHlink>
        <a:srgbClr val="44D6D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oradosph-branded-presentation-template-121624" id="{D467FAE8-3026-9A49-ABB2-EF904D70ACD5}" vid="{F878B195-1EFF-CD46-98E2-05679A49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071FEA1D302F48A7F12907BAF9B212" ma:contentTypeVersion="16" ma:contentTypeDescription="Create a new document." ma:contentTypeScope="" ma:versionID="17e09da9741c15ae2a73fc3ddb4f14ab">
  <xsd:schema xmlns:xsd="http://www.w3.org/2001/XMLSchema" xmlns:xs="http://www.w3.org/2001/XMLSchema" xmlns:p="http://schemas.microsoft.com/office/2006/metadata/properties" xmlns:ns2="2555b93d-0a19-43a4-ae80-fa6c9e3d3333" xmlns:ns3="386e718f-ad57-4a48-81ae-ef56873025f3" targetNamespace="http://schemas.microsoft.com/office/2006/metadata/properties" ma:root="true" ma:fieldsID="922debf5ab977b9efe4e569bfc4a4125" ns2:_="" ns3:_="">
    <xsd:import namespace="2555b93d-0a19-43a4-ae80-fa6c9e3d3333"/>
    <xsd:import namespace="386e718f-ad57-4a48-81ae-ef56873025f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3:MediaLengthInSeconds" minOccurs="0"/>
                <xsd:element ref="ns3:MediaServiceSearchProperties" minOccurs="0"/>
                <xsd:element ref="ns3:Not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5b93d-0a19-43a4-ae80-fa6c9e3d33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65cebe42-6776-44e0-80be-7e3fc1596dc2}" ma:internalName="TaxCatchAll" ma:showField="CatchAllData" ma:web="2555b93d-0a19-43a4-ae80-fa6c9e3d33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6e718f-ad57-4a48-81ae-ef56873025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f7310ada-04f1-49d1-83c9-5a60708465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Notes" ma:index="23" nillable="true" ma:displayName="Notes" ma:format="Dropdown" ma:internalName="Notes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555b93d-0a19-43a4-ae80-fa6c9e3d3333" xsi:nil="true"/>
    <lcf76f155ced4ddcb4097134ff3c332f xmlns="386e718f-ad57-4a48-81ae-ef56873025f3">
      <Terms xmlns="http://schemas.microsoft.com/office/infopath/2007/PartnerControls"/>
    </lcf76f155ced4ddcb4097134ff3c332f>
    <Notes xmlns="386e718f-ad57-4a48-81ae-ef56873025f3" xsi:nil="true"/>
  </documentManagement>
</p:properties>
</file>

<file path=customXml/itemProps1.xml><?xml version="1.0" encoding="utf-8"?>
<ds:datastoreItem xmlns:ds="http://schemas.openxmlformats.org/officeDocument/2006/customXml" ds:itemID="{A86D765A-25B5-4242-BB51-4D6C91AAB0F6}">
  <ds:schemaRefs>
    <ds:schemaRef ds:uri="2555b93d-0a19-43a4-ae80-fa6c9e3d3333"/>
    <ds:schemaRef ds:uri="386e718f-ad57-4a48-81ae-ef56873025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42BB5AC-5CB6-4AE4-99C1-E6045337D0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2D5352-3343-4E09-9D4B-1D53FF04E5D9}">
  <ds:schemaRefs>
    <ds:schemaRef ds:uri="2555b93d-0a19-43a4-ae80-fa6c9e3d3333"/>
    <ds:schemaRef ds:uri="386e718f-ad57-4a48-81ae-ef56873025f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1213</TotalTime>
  <Words>2514</Words>
  <Application>Microsoft Office PowerPoint</Application>
  <PresentationFormat>Widescreen</PresentationFormat>
  <Paragraphs>277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Aptos</vt:lpstr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 Bartholomay</dc:creator>
  <cp:lastModifiedBy>Edward Bosko</cp:lastModifiedBy>
  <cp:revision>24</cp:revision>
  <dcterms:created xsi:type="dcterms:W3CDTF">2025-04-24T00:24:52Z</dcterms:created>
  <dcterms:modified xsi:type="dcterms:W3CDTF">2025-06-11T20:48:16Z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0x0101003B071FEA1D302F48A7F12907BAF9B212</vt:lpwstr>
  </property>
  <property fmtid="{D5CDD505-2E9C-101B-9397-08002B2CF9AE}" pid="3" name="MediaServiceImageTags">
    <vt:lpwstr/>
  </property>
</Properties>
</file>